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8229600" cx="14630400"/>
  <p:notesSz cx="8229600" cy="14630400"/>
  <p:embeddedFontLst>
    <p:embeddedFont>
      <p:font typeface="Barlow Medium"/>
      <p:regular r:id="rId23"/>
      <p:bold r:id="rId24"/>
      <p:italic r:id="rId25"/>
      <p:boldItalic r:id="rId26"/>
    </p:embeddedFont>
    <p:embeddedFont>
      <p:font typeface="Barlow"/>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1" roundtripDataSignature="AMtx7mib1qzwyCNu1opuWmoHwp51pEMbf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BarlowMedium-bold.fntdata"/><Relationship Id="rId23" Type="http://schemas.openxmlformats.org/officeDocument/2006/relationships/font" Target="fonts/BarlowMedium-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BarlowMedium-boldItalic.fntdata"/><Relationship Id="rId25" Type="http://schemas.openxmlformats.org/officeDocument/2006/relationships/font" Target="fonts/BarlowMedium-italic.fntdata"/><Relationship Id="rId28" Type="http://schemas.openxmlformats.org/officeDocument/2006/relationships/font" Target="fonts/Barlow-bold.fntdata"/><Relationship Id="rId27" Type="http://schemas.openxmlformats.org/officeDocument/2006/relationships/font" Target="fonts/Barlow-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Barlow-italic.fntdata"/><Relationship Id="rId7" Type="http://schemas.openxmlformats.org/officeDocument/2006/relationships/slide" Target="slides/slide3.xml"/><Relationship Id="rId8" Type="http://schemas.openxmlformats.org/officeDocument/2006/relationships/slide" Target="slides/slide4.xml"/><Relationship Id="rId31" Type="http://customschemas.google.com/relationships/presentationmetadata" Target="metadata"/><Relationship Id="rId30" Type="http://schemas.openxmlformats.org/officeDocument/2006/relationships/font" Target="fonts/Barlow-bold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1: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5" name="Google Shape;145;p1: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46" name="Google Shape;146;p1: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0" i="0" lang="en-US" sz="1800" u="none" cap="none" strike="noStrike">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d6c63206bf_1_1:notes"/>
          <p:cNvSpPr/>
          <p:nvPr>
            <p:ph idx="2" type="sldImg"/>
          </p:nvPr>
        </p:nvSpPr>
        <p:spPr>
          <a:xfrm>
            <a:off x="1371850" y="1097275"/>
            <a:ext cx="5486700" cy="54864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d6c63206bf_1_1:notes"/>
          <p:cNvSpPr txBox="1"/>
          <p:nvPr>
            <p:ph idx="1" type="body"/>
          </p:nvPr>
        </p:nvSpPr>
        <p:spPr>
          <a:xfrm>
            <a:off x="822950" y="6949425"/>
            <a:ext cx="6583800" cy="658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9: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9: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d6c4c08467_0_10:notes"/>
          <p:cNvSpPr/>
          <p:nvPr>
            <p:ph idx="2" type="sldImg"/>
          </p:nvPr>
        </p:nvSpPr>
        <p:spPr>
          <a:xfrm>
            <a:off x="1371850" y="1097275"/>
            <a:ext cx="5486700" cy="54864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d6c4c08467_0_10:notes"/>
          <p:cNvSpPr txBox="1"/>
          <p:nvPr>
            <p:ph idx="1" type="body"/>
          </p:nvPr>
        </p:nvSpPr>
        <p:spPr>
          <a:xfrm>
            <a:off x="822950" y="6949425"/>
            <a:ext cx="6583800" cy="658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p10: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0: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d6c4c08467_0_17:notes"/>
          <p:cNvSpPr/>
          <p:nvPr>
            <p:ph idx="2" type="sldImg"/>
          </p:nvPr>
        </p:nvSpPr>
        <p:spPr>
          <a:xfrm>
            <a:off x="1371850" y="1097275"/>
            <a:ext cx="5486700" cy="54864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d6c4c08467_0_17:notes"/>
          <p:cNvSpPr txBox="1"/>
          <p:nvPr>
            <p:ph idx="1" type="body"/>
          </p:nvPr>
        </p:nvSpPr>
        <p:spPr>
          <a:xfrm>
            <a:off x="822950" y="6949425"/>
            <a:ext cx="6583800" cy="658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11: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95" name="Google Shape;295;p11: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296" name="Google Shape;296;p11: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12: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04" name="Google Shape;304;p12: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305" name="Google Shape;305;p12: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p13: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19" name="Google Shape;319;p13: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320" name="Google Shape;320;p13: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14: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31" name="Google Shape;331;p14: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332" name="Google Shape;332;p14: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2: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5" name="Google Shape;155;p2: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56" name="Google Shape;156;p2: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3: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78" name="Google Shape;178;p3: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79" name="Google Shape;179;p3: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4: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03" name="Google Shape;203;p4: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204" name="Google Shape;204;p4: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5: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13" name="Google Shape;213;p5: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214" name="Google Shape;214;p5: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6: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34" name="Google Shape;234;p6: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235" name="Google Shape;235;p6: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7: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7: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d6c4c08467_0_2:notes"/>
          <p:cNvSpPr/>
          <p:nvPr>
            <p:ph idx="2" type="sldImg"/>
          </p:nvPr>
        </p:nvSpPr>
        <p:spPr>
          <a:xfrm>
            <a:off x="1371850" y="1097275"/>
            <a:ext cx="5486700" cy="54864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d6c4c08467_0_2:notes"/>
          <p:cNvSpPr txBox="1"/>
          <p:nvPr>
            <p:ph idx="1" type="body"/>
          </p:nvPr>
        </p:nvSpPr>
        <p:spPr>
          <a:xfrm>
            <a:off x="822950" y="6949425"/>
            <a:ext cx="6583800" cy="658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8:notes"/>
          <p:cNvSpPr txBox="1"/>
          <p:nvPr>
            <p:ph idx="1" type="body"/>
          </p:nvPr>
        </p:nvSpPr>
        <p:spPr>
          <a:xfrm>
            <a:off x="822950" y="6949425"/>
            <a:ext cx="6583675" cy="65836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8:notes"/>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11" name="Shape 11"/>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p:cSld name="Slide 9 master">
    <p:spTree>
      <p:nvGrpSpPr>
        <p:cNvPr id="25" name="Shape 25"/>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0 master">
  <p:cSld name="Slide 10 master">
    <p:spTree>
      <p:nvGrpSpPr>
        <p:cNvPr id="26" name="Shape 2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7" name="Shape 27"/>
        <p:cNvGrpSpPr/>
        <p:nvPr/>
      </p:nvGrpSpPr>
      <p:grpSpPr>
        <a:xfrm>
          <a:off x="0" y="0"/>
          <a:ext cx="0" cy="0"/>
          <a:chOff x="0" y="0"/>
          <a:chExt cx="0" cy="0"/>
        </a:xfrm>
      </p:grpSpPr>
      <p:sp>
        <p:nvSpPr>
          <p:cNvPr id="28" name="Google Shape;28;p27"/>
          <p:cNvSpPr txBox="1"/>
          <p:nvPr>
            <p:ph type="ctrTitle"/>
          </p:nvPr>
        </p:nvSpPr>
        <p:spPr>
          <a:xfrm>
            <a:off x="1914323" y="1346836"/>
            <a:ext cx="10801754" cy="286512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5760"/>
              <a:buFont typeface="Bookman Old Style"/>
              <a:buNone/>
              <a:defRPr sz="57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27"/>
          <p:cNvSpPr txBox="1"/>
          <p:nvPr>
            <p:ph idx="1" type="subTitle"/>
          </p:nvPr>
        </p:nvSpPr>
        <p:spPr>
          <a:xfrm>
            <a:off x="1914323" y="4322446"/>
            <a:ext cx="10801754" cy="1986914"/>
          </a:xfrm>
          <a:prstGeom prst="rect">
            <a:avLst/>
          </a:prstGeom>
          <a:noFill/>
          <a:ln>
            <a:noFill/>
          </a:ln>
        </p:spPr>
        <p:txBody>
          <a:bodyPr anchorCtr="0" anchor="t" bIns="45700" lIns="91425" spcFirstLastPara="1" rIns="91425" wrap="square" tIns="45700">
            <a:normAutofit/>
          </a:bodyPr>
          <a:lstStyle>
            <a:lvl1pPr lvl="0" algn="ctr">
              <a:lnSpc>
                <a:spcPct val="120000"/>
              </a:lnSpc>
              <a:spcBef>
                <a:spcPts val="1200"/>
              </a:spcBef>
              <a:spcAft>
                <a:spcPts val="0"/>
              </a:spcAft>
              <a:buClr>
                <a:schemeClr val="lt1"/>
              </a:buClr>
              <a:buSzPts val="2880"/>
              <a:buNone/>
              <a:defRPr sz="2880"/>
            </a:lvl1pPr>
            <a:lvl2pPr lvl="1" algn="ctr">
              <a:lnSpc>
                <a:spcPct val="120000"/>
              </a:lnSpc>
              <a:spcBef>
                <a:spcPts val="600"/>
              </a:spcBef>
              <a:spcAft>
                <a:spcPts val="0"/>
              </a:spcAft>
              <a:buClr>
                <a:schemeClr val="lt1"/>
              </a:buClr>
              <a:buSzPts val="2400"/>
              <a:buNone/>
              <a:defRPr sz="2400"/>
            </a:lvl2pPr>
            <a:lvl3pPr lvl="2" algn="ctr">
              <a:lnSpc>
                <a:spcPct val="120000"/>
              </a:lnSpc>
              <a:spcBef>
                <a:spcPts val="600"/>
              </a:spcBef>
              <a:spcAft>
                <a:spcPts val="0"/>
              </a:spcAft>
              <a:buClr>
                <a:schemeClr val="lt1"/>
              </a:buClr>
              <a:buSzPts val="2160"/>
              <a:buNone/>
              <a:defRPr sz="2160"/>
            </a:lvl3pPr>
            <a:lvl4pPr lvl="3" algn="ctr">
              <a:lnSpc>
                <a:spcPct val="120000"/>
              </a:lnSpc>
              <a:spcBef>
                <a:spcPts val="600"/>
              </a:spcBef>
              <a:spcAft>
                <a:spcPts val="0"/>
              </a:spcAft>
              <a:buClr>
                <a:schemeClr val="lt1"/>
              </a:buClr>
              <a:buSzPts val="1920"/>
              <a:buNone/>
              <a:defRPr sz="1920"/>
            </a:lvl4pPr>
            <a:lvl5pPr lvl="4" algn="ctr">
              <a:lnSpc>
                <a:spcPct val="120000"/>
              </a:lnSpc>
              <a:spcBef>
                <a:spcPts val="600"/>
              </a:spcBef>
              <a:spcAft>
                <a:spcPts val="0"/>
              </a:spcAft>
              <a:buClr>
                <a:schemeClr val="lt1"/>
              </a:buClr>
              <a:buSzPts val="1920"/>
              <a:buNone/>
              <a:defRPr sz="1920"/>
            </a:lvl5pPr>
            <a:lvl6pPr lvl="5" algn="ctr">
              <a:lnSpc>
                <a:spcPct val="120000"/>
              </a:lnSpc>
              <a:spcBef>
                <a:spcPts val="600"/>
              </a:spcBef>
              <a:spcAft>
                <a:spcPts val="0"/>
              </a:spcAft>
              <a:buClr>
                <a:schemeClr val="lt1"/>
              </a:buClr>
              <a:buSzPts val="1920"/>
              <a:buNone/>
              <a:defRPr sz="1920"/>
            </a:lvl6pPr>
            <a:lvl7pPr lvl="6" algn="ctr">
              <a:lnSpc>
                <a:spcPct val="120000"/>
              </a:lnSpc>
              <a:spcBef>
                <a:spcPts val="600"/>
              </a:spcBef>
              <a:spcAft>
                <a:spcPts val="0"/>
              </a:spcAft>
              <a:buClr>
                <a:schemeClr val="lt1"/>
              </a:buClr>
              <a:buSzPts val="1920"/>
              <a:buNone/>
              <a:defRPr sz="1920"/>
            </a:lvl7pPr>
            <a:lvl8pPr lvl="7" algn="ctr">
              <a:lnSpc>
                <a:spcPct val="120000"/>
              </a:lnSpc>
              <a:spcBef>
                <a:spcPts val="600"/>
              </a:spcBef>
              <a:spcAft>
                <a:spcPts val="0"/>
              </a:spcAft>
              <a:buClr>
                <a:schemeClr val="lt1"/>
              </a:buClr>
              <a:buSzPts val="1920"/>
              <a:buNone/>
              <a:defRPr sz="1920"/>
            </a:lvl8pPr>
            <a:lvl9pPr lvl="8" algn="ctr">
              <a:lnSpc>
                <a:spcPct val="120000"/>
              </a:lnSpc>
              <a:spcBef>
                <a:spcPts val="600"/>
              </a:spcBef>
              <a:spcAft>
                <a:spcPts val="0"/>
              </a:spcAft>
              <a:buClr>
                <a:schemeClr val="lt1"/>
              </a:buClr>
              <a:buSzPts val="1920"/>
              <a:buNone/>
              <a:defRPr sz="1920"/>
            </a:lvl9pPr>
          </a:lstStyle>
          <a:p/>
        </p:txBody>
      </p:sp>
      <p:sp>
        <p:nvSpPr>
          <p:cNvPr id="30" name="Google Shape;30;p27"/>
          <p:cNvSpPr txBox="1"/>
          <p:nvPr>
            <p:ph idx="10" type="dt"/>
          </p:nvPr>
        </p:nvSpPr>
        <p:spPr>
          <a:xfrm>
            <a:off x="9214483" y="7059931"/>
            <a:ext cx="3291840" cy="43815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7"/>
          <p:cNvSpPr txBox="1"/>
          <p:nvPr>
            <p:ph idx="11" type="ftr"/>
          </p:nvPr>
        </p:nvSpPr>
        <p:spPr>
          <a:xfrm>
            <a:off x="1096553" y="7059931"/>
            <a:ext cx="8007438" cy="4381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7"/>
          <p:cNvSpPr txBox="1"/>
          <p:nvPr>
            <p:ph idx="12" type="sldNum"/>
          </p:nvPr>
        </p:nvSpPr>
        <p:spPr>
          <a:xfrm>
            <a:off x="12616814" y="7059931"/>
            <a:ext cx="904254" cy="4381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3" name="Shape 33"/>
        <p:cNvGrpSpPr/>
        <p:nvPr/>
      </p:nvGrpSpPr>
      <p:grpSpPr>
        <a:xfrm>
          <a:off x="0" y="0"/>
          <a:ext cx="0" cy="0"/>
          <a:chOff x="0" y="0"/>
          <a:chExt cx="0" cy="0"/>
        </a:xfrm>
      </p:grpSpPr>
      <p:sp>
        <p:nvSpPr>
          <p:cNvPr id="34" name="Google Shape;34;p28"/>
          <p:cNvSpPr txBox="1"/>
          <p:nvPr>
            <p:ph type="title"/>
          </p:nvPr>
        </p:nvSpPr>
        <p:spPr>
          <a:xfrm>
            <a:off x="1475093" y="788672"/>
            <a:ext cx="11680214" cy="3423284"/>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4080"/>
              <a:buFont typeface="Bookman Old Style"/>
              <a:buNone/>
              <a:defRPr sz="408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28"/>
          <p:cNvSpPr txBox="1"/>
          <p:nvPr>
            <p:ph idx="1" type="body"/>
          </p:nvPr>
        </p:nvSpPr>
        <p:spPr>
          <a:xfrm>
            <a:off x="1475093" y="4322446"/>
            <a:ext cx="11680214" cy="1800224"/>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200"/>
              </a:spcBef>
              <a:spcAft>
                <a:spcPts val="0"/>
              </a:spcAft>
              <a:buClr>
                <a:schemeClr val="lt1"/>
              </a:buClr>
              <a:buSzPts val="2880"/>
              <a:buNone/>
              <a:defRPr sz="2880">
                <a:solidFill>
                  <a:schemeClr val="lt1"/>
                </a:solidFill>
              </a:defRPr>
            </a:lvl1pPr>
            <a:lvl2pPr indent="-228600" lvl="1" marL="914400" algn="l">
              <a:lnSpc>
                <a:spcPct val="120000"/>
              </a:lnSpc>
              <a:spcBef>
                <a:spcPts val="600"/>
              </a:spcBef>
              <a:spcAft>
                <a:spcPts val="0"/>
              </a:spcAft>
              <a:buClr>
                <a:schemeClr val="lt1"/>
              </a:buClr>
              <a:buSzPts val="2400"/>
              <a:buNone/>
              <a:defRPr sz="2400">
                <a:solidFill>
                  <a:schemeClr val="lt1"/>
                </a:solidFill>
              </a:defRPr>
            </a:lvl2pPr>
            <a:lvl3pPr indent="-228600" lvl="2" marL="1371600" algn="l">
              <a:lnSpc>
                <a:spcPct val="120000"/>
              </a:lnSpc>
              <a:spcBef>
                <a:spcPts val="600"/>
              </a:spcBef>
              <a:spcAft>
                <a:spcPts val="0"/>
              </a:spcAft>
              <a:buClr>
                <a:schemeClr val="lt1"/>
              </a:buClr>
              <a:buSzPts val="2160"/>
              <a:buNone/>
              <a:defRPr sz="2160">
                <a:solidFill>
                  <a:schemeClr val="lt1"/>
                </a:solidFill>
              </a:defRPr>
            </a:lvl3pPr>
            <a:lvl4pPr indent="-228600" lvl="3" marL="1828800" algn="l">
              <a:lnSpc>
                <a:spcPct val="120000"/>
              </a:lnSpc>
              <a:spcBef>
                <a:spcPts val="600"/>
              </a:spcBef>
              <a:spcAft>
                <a:spcPts val="0"/>
              </a:spcAft>
              <a:buClr>
                <a:schemeClr val="lt1"/>
              </a:buClr>
              <a:buSzPts val="1920"/>
              <a:buNone/>
              <a:defRPr sz="1920">
                <a:solidFill>
                  <a:schemeClr val="lt1"/>
                </a:solidFill>
              </a:defRPr>
            </a:lvl4pPr>
            <a:lvl5pPr indent="-228600" lvl="4" marL="2286000" algn="l">
              <a:lnSpc>
                <a:spcPct val="120000"/>
              </a:lnSpc>
              <a:spcBef>
                <a:spcPts val="600"/>
              </a:spcBef>
              <a:spcAft>
                <a:spcPts val="0"/>
              </a:spcAft>
              <a:buClr>
                <a:schemeClr val="lt1"/>
              </a:buClr>
              <a:buSzPts val="1920"/>
              <a:buNone/>
              <a:defRPr sz="1920">
                <a:solidFill>
                  <a:schemeClr val="lt1"/>
                </a:solidFill>
              </a:defRPr>
            </a:lvl5pPr>
            <a:lvl6pPr indent="-228600" lvl="5" marL="2743200" algn="l">
              <a:lnSpc>
                <a:spcPct val="120000"/>
              </a:lnSpc>
              <a:spcBef>
                <a:spcPts val="600"/>
              </a:spcBef>
              <a:spcAft>
                <a:spcPts val="0"/>
              </a:spcAft>
              <a:buClr>
                <a:schemeClr val="lt1"/>
              </a:buClr>
              <a:buSzPts val="1920"/>
              <a:buNone/>
              <a:defRPr sz="1920">
                <a:solidFill>
                  <a:schemeClr val="lt1"/>
                </a:solidFill>
              </a:defRPr>
            </a:lvl6pPr>
            <a:lvl7pPr indent="-228600" lvl="6" marL="3200400" algn="l">
              <a:lnSpc>
                <a:spcPct val="120000"/>
              </a:lnSpc>
              <a:spcBef>
                <a:spcPts val="600"/>
              </a:spcBef>
              <a:spcAft>
                <a:spcPts val="0"/>
              </a:spcAft>
              <a:buClr>
                <a:schemeClr val="lt1"/>
              </a:buClr>
              <a:buSzPts val="1920"/>
              <a:buNone/>
              <a:defRPr sz="1920">
                <a:solidFill>
                  <a:schemeClr val="lt1"/>
                </a:solidFill>
              </a:defRPr>
            </a:lvl7pPr>
            <a:lvl8pPr indent="-228600" lvl="7" marL="3657600" algn="l">
              <a:lnSpc>
                <a:spcPct val="120000"/>
              </a:lnSpc>
              <a:spcBef>
                <a:spcPts val="600"/>
              </a:spcBef>
              <a:spcAft>
                <a:spcPts val="0"/>
              </a:spcAft>
              <a:buClr>
                <a:schemeClr val="lt1"/>
              </a:buClr>
              <a:buSzPts val="1920"/>
              <a:buNone/>
              <a:defRPr sz="1920">
                <a:solidFill>
                  <a:schemeClr val="lt1"/>
                </a:solidFill>
              </a:defRPr>
            </a:lvl8pPr>
            <a:lvl9pPr indent="-228600" lvl="8" marL="4114800" algn="l">
              <a:lnSpc>
                <a:spcPct val="120000"/>
              </a:lnSpc>
              <a:spcBef>
                <a:spcPts val="600"/>
              </a:spcBef>
              <a:spcAft>
                <a:spcPts val="0"/>
              </a:spcAft>
              <a:buClr>
                <a:schemeClr val="lt1"/>
              </a:buClr>
              <a:buSzPts val="1920"/>
              <a:buNone/>
              <a:defRPr sz="1920">
                <a:solidFill>
                  <a:schemeClr val="lt1"/>
                </a:solidFill>
              </a:defRPr>
            </a:lvl9pPr>
          </a:lstStyle>
          <a:p/>
        </p:txBody>
      </p:sp>
      <p:sp>
        <p:nvSpPr>
          <p:cNvPr id="36" name="Google Shape;36;p28"/>
          <p:cNvSpPr txBox="1"/>
          <p:nvPr>
            <p:ph idx="10" type="dt"/>
          </p:nvPr>
        </p:nvSpPr>
        <p:spPr>
          <a:xfrm>
            <a:off x="9214483" y="7059931"/>
            <a:ext cx="3291840" cy="43815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28"/>
          <p:cNvSpPr txBox="1"/>
          <p:nvPr>
            <p:ph idx="11" type="ftr"/>
          </p:nvPr>
        </p:nvSpPr>
        <p:spPr>
          <a:xfrm>
            <a:off x="1096553" y="7059931"/>
            <a:ext cx="8007438" cy="4381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8"/>
          <p:cNvSpPr txBox="1"/>
          <p:nvPr>
            <p:ph idx="12" type="sldNum"/>
          </p:nvPr>
        </p:nvSpPr>
        <p:spPr>
          <a:xfrm>
            <a:off x="12616814" y="7059931"/>
            <a:ext cx="904254" cy="4381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9" name="Shape 39"/>
        <p:cNvGrpSpPr/>
        <p:nvPr/>
      </p:nvGrpSpPr>
      <p:grpSpPr>
        <a:xfrm>
          <a:off x="0" y="0"/>
          <a:ext cx="0" cy="0"/>
          <a:chOff x="0" y="0"/>
          <a:chExt cx="0" cy="0"/>
        </a:xfrm>
      </p:grpSpPr>
      <p:sp>
        <p:nvSpPr>
          <p:cNvPr id="40" name="Google Shape;40;p29"/>
          <p:cNvSpPr txBox="1"/>
          <p:nvPr>
            <p:ph type="title"/>
          </p:nvPr>
        </p:nvSpPr>
        <p:spPr>
          <a:xfrm>
            <a:off x="1096555" y="731521"/>
            <a:ext cx="12424513" cy="1591585"/>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29"/>
          <p:cNvSpPr txBox="1"/>
          <p:nvPr>
            <p:ph idx="1" type="body"/>
          </p:nvPr>
        </p:nvSpPr>
        <p:spPr>
          <a:xfrm>
            <a:off x="1096554" y="2505984"/>
            <a:ext cx="6127205" cy="4443457"/>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200"/>
              </a:spcBef>
              <a:spcAft>
                <a:spcPts val="0"/>
              </a:spcAft>
              <a:buClr>
                <a:schemeClr val="lt1"/>
              </a:buClr>
              <a:buSzPts val="1800"/>
              <a:buChar char="•"/>
              <a:defRPr/>
            </a:lvl1pPr>
            <a:lvl2pPr indent="-342900" lvl="1" marL="914400" algn="l">
              <a:lnSpc>
                <a:spcPct val="120000"/>
              </a:lnSpc>
              <a:spcBef>
                <a:spcPts val="600"/>
              </a:spcBef>
              <a:spcAft>
                <a:spcPts val="0"/>
              </a:spcAft>
              <a:buClr>
                <a:schemeClr val="lt1"/>
              </a:buClr>
              <a:buSzPts val="1800"/>
              <a:buChar char="•"/>
              <a:defRPr/>
            </a:lvl2pPr>
            <a:lvl3pPr indent="-342900" lvl="2" marL="1371600" algn="l">
              <a:lnSpc>
                <a:spcPct val="120000"/>
              </a:lnSpc>
              <a:spcBef>
                <a:spcPts val="600"/>
              </a:spcBef>
              <a:spcAft>
                <a:spcPts val="0"/>
              </a:spcAft>
              <a:buClr>
                <a:schemeClr val="lt1"/>
              </a:buClr>
              <a:buSzPts val="1800"/>
              <a:buChar char="•"/>
              <a:defRPr/>
            </a:lvl3pPr>
            <a:lvl4pPr indent="-342900" lvl="3" marL="1828800" algn="l">
              <a:lnSpc>
                <a:spcPct val="120000"/>
              </a:lnSpc>
              <a:spcBef>
                <a:spcPts val="600"/>
              </a:spcBef>
              <a:spcAft>
                <a:spcPts val="0"/>
              </a:spcAft>
              <a:buClr>
                <a:schemeClr val="lt1"/>
              </a:buClr>
              <a:buSzPts val="1800"/>
              <a:buChar char="•"/>
              <a:defRPr/>
            </a:lvl4pPr>
            <a:lvl5pPr indent="-342900" lvl="4" marL="2286000" algn="l">
              <a:lnSpc>
                <a:spcPct val="120000"/>
              </a:lnSpc>
              <a:spcBef>
                <a:spcPts val="600"/>
              </a:spcBef>
              <a:spcAft>
                <a:spcPts val="0"/>
              </a:spcAft>
              <a:buClr>
                <a:schemeClr val="lt1"/>
              </a:buClr>
              <a:buSzPts val="1800"/>
              <a:buChar char="•"/>
              <a:defRPr/>
            </a:lvl5pPr>
            <a:lvl6pPr indent="-342900" lvl="5" marL="2743200" algn="l">
              <a:lnSpc>
                <a:spcPct val="120000"/>
              </a:lnSpc>
              <a:spcBef>
                <a:spcPts val="600"/>
              </a:spcBef>
              <a:spcAft>
                <a:spcPts val="0"/>
              </a:spcAft>
              <a:buClr>
                <a:schemeClr val="lt1"/>
              </a:buClr>
              <a:buSzPts val="1800"/>
              <a:buChar char="•"/>
              <a:defRPr/>
            </a:lvl6pPr>
            <a:lvl7pPr indent="-342900" lvl="6" marL="3200400" algn="l">
              <a:lnSpc>
                <a:spcPct val="120000"/>
              </a:lnSpc>
              <a:spcBef>
                <a:spcPts val="600"/>
              </a:spcBef>
              <a:spcAft>
                <a:spcPts val="0"/>
              </a:spcAft>
              <a:buClr>
                <a:schemeClr val="lt1"/>
              </a:buClr>
              <a:buSzPts val="1800"/>
              <a:buChar char="•"/>
              <a:defRPr/>
            </a:lvl7pPr>
            <a:lvl8pPr indent="-342900" lvl="7" marL="3657600" algn="l">
              <a:lnSpc>
                <a:spcPct val="120000"/>
              </a:lnSpc>
              <a:spcBef>
                <a:spcPts val="600"/>
              </a:spcBef>
              <a:spcAft>
                <a:spcPts val="0"/>
              </a:spcAft>
              <a:buClr>
                <a:schemeClr val="lt1"/>
              </a:buClr>
              <a:buSzPts val="1800"/>
              <a:buChar char="•"/>
              <a:defRPr/>
            </a:lvl8pPr>
            <a:lvl9pPr indent="-342900" lvl="8" marL="4114800" algn="l">
              <a:lnSpc>
                <a:spcPct val="120000"/>
              </a:lnSpc>
              <a:spcBef>
                <a:spcPts val="600"/>
              </a:spcBef>
              <a:spcAft>
                <a:spcPts val="0"/>
              </a:spcAft>
              <a:buClr>
                <a:schemeClr val="lt1"/>
              </a:buClr>
              <a:buSzPts val="1800"/>
              <a:buChar char="•"/>
              <a:defRPr/>
            </a:lvl9pPr>
          </a:lstStyle>
          <a:p/>
        </p:txBody>
      </p:sp>
      <p:sp>
        <p:nvSpPr>
          <p:cNvPr id="42" name="Google Shape;42;p29"/>
          <p:cNvSpPr txBox="1"/>
          <p:nvPr>
            <p:ph idx="2" type="body"/>
          </p:nvPr>
        </p:nvSpPr>
        <p:spPr>
          <a:xfrm>
            <a:off x="7408084" y="2505984"/>
            <a:ext cx="6112985" cy="4443457"/>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200"/>
              </a:spcBef>
              <a:spcAft>
                <a:spcPts val="0"/>
              </a:spcAft>
              <a:buClr>
                <a:schemeClr val="lt1"/>
              </a:buClr>
              <a:buSzPts val="1800"/>
              <a:buChar char="•"/>
              <a:defRPr/>
            </a:lvl1pPr>
            <a:lvl2pPr indent="-342900" lvl="1" marL="914400" algn="l">
              <a:lnSpc>
                <a:spcPct val="120000"/>
              </a:lnSpc>
              <a:spcBef>
                <a:spcPts val="600"/>
              </a:spcBef>
              <a:spcAft>
                <a:spcPts val="0"/>
              </a:spcAft>
              <a:buClr>
                <a:schemeClr val="lt1"/>
              </a:buClr>
              <a:buSzPts val="1800"/>
              <a:buChar char="•"/>
              <a:defRPr/>
            </a:lvl2pPr>
            <a:lvl3pPr indent="-342900" lvl="2" marL="1371600" algn="l">
              <a:lnSpc>
                <a:spcPct val="120000"/>
              </a:lnSpc>
              <a:spcBef>
                <a:spcPts val="600"/>
              </a:spcBef>
              <a:spcAft>
                <a:spcPts val="0"/>
              </a:spcAft>
              <a:buClr>
                <a:schemeClr val="lt1"/>
              </a:buClr>
              <a:buSzPts val="1800"/>
              <a:buChar char="•"/>
              <a:defRPr/>
            </a:lvl3pPr>
            <a:lvl4pPr indent="-342900" lvl="3" marL="1828800" algn="l">
              <a:lnSpc>
                <a:spcPct val="120000"/>
              </a:lnSpc>
              <a:spcBef>
                <a:spcPts val="600"/>
              </a:spcBef>
              <a:spcAft>
                <a:spcPts val="0"/>
              </a:spcAft>
              <a:buClr>
                <a:schemeClr val="lt1"/>
              </a:buClr>
              <a:buSzPts val="1800"/>
              <a:buChar char="•"/>
              <a:defRPr/>
            </a:lvl4pPr>
            <a:lvl5pPr indent="-342900" lvl="4" marL="2286000" algn="l">
              <a:lnSpc>
                <a:spcPct val="120000"/>
              </a:lnSpc>
              <a:spcBef>
                <a:spcPts val="600"/>
              </a:spcBef>
              <a:spcAft>
                <a:spcPts val="0"/>
              </a:spcAft>
              <a:buClr>
                <a:schemeClr val="lt1"/>
              </a:buClr>
              <a:buSzPts val="1800"/>
              <a:buChar char="•"/>
              <a:defRPr/>
            </a:lvl5pPr>
            <a:lvl6pPr indent="-342900" lvl="5" marL="2743200" algn="l">
              <a:lnSpc>
                <a:spcPct val="120000"/>
              </a:lnSpc>
              <a:spcBef>
                <a:spcPts val="600"/>
              </a:spcBef>
              <a:spcAft>
                <a:spcPts val="0"/>
              </a:spcAft>
              <a:buClr>
                <a:schemeClr val="lt1"/>
              </a:buClr>
              <a:buSzPts val="1800"/>
              <a:buChar char="•"/>
              <a:defRPr/>
            </a:lvl6pPr>
            <a:lvl7pPr indent="-342900" lvl="6" marL="3200400" algn="l">
              <a:lnSpc>
                <a:spcPct val="120000"/>
              </a:lnSpc>
              <a:spcBef>
                <a:spcPts val="600"/>
              </a:spcBef>
              <a:spcAft>
                <a:spcPts val="0"/>
              </a:spcAft>
              <a:buClr>
                <a:schemeClr val="lt1"/>
              </a:buClr>
              <a:buSzPts val="1800"/>
              <a:buChar char="•"/>
              <a:defRPr/>
            </a:lvl7pPr>
            <a:lvl8pPr indent="-342900" lvl="7" marL="3657600" algn="l">
              <a:lnSpc>
                <a:spcPct val="120000"/>
              </a:lnSpc>
              <a:spcBef>
                <a:spcPts val="600"/>
              </a:spcBef>
              <a:spcAft>
                <a:spcPts val="0"/>
              </a:spcAft>
              <a:buClr>
                <a:schemeClr val="lt1"/>
              </a:buClr>
              <a:buSzPts val="1800"/>
              <a:buChar char="•"/>
              <a:defRPr/>
            </a:lvl8pPr>
            <a:lvl9pPr indent="-342900" lvl="8" marL="4114800" algn="l">
              <a:lnSpc>
                <a:spcPct val="120000"/>
              </a:lnSpc>
              <a:spcBef>
                <a:spcPts val="600"/>
              </a:spcBef>
              <a:spcAft>
                <a:spcPts val="0"/>
              </a:spcAft>
              <a:buClr>
                <a:schemeClr val="lt1"/>
              </a:buClr>
              <a:buSzPts val="1800"/>
              <a:buChar char="•"/>
              <a:defRPr/>
            </a:lvl9pPr>
          </a:lstStyle>
          <a:p/>
        </p:txBody>
      </p:sp>
      <p:sp>
        <p:nvSpPr>
          <p:cNvPr id="43" name="Google Shape;43;p29"/>
          <p:cNvSpPr txBox="1"/>
          <p:nvPr>
            <p:ph idx="10" type="dt"/>
          </p:nvPr>
        </p:nvSpPr>
        <p:spPr>
          <a:xfrm>
            <a:off x="9214483" y="7059931"/>
            <a:ext cx="3291840" cy="43815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29"/>
          <p:cNvSpPr txBox="1"/>
          <p:nvPr>
            <p:ph idx="11" type="ftr"/>
          </p:nvPr>
        </p:nvSpPr>
        <p:spPr>
          <a:xfrm>
            <a:off x="1096553" y="7059931"/>
            <a:ext cx="8007438" cy="4381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29"/>
          <p:cNvSpPr txBox="1"/>
          <p:nvPr>
            <p:ph idx="12" type="sldNum"/>
          </p:nvPr>
        </p:nvSpPr>
        <p:spPr>
          <a:xfrm>
            <a:off x="12616814" y="7059931"/>
            <a:ext cx="904254" cy="4381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6" name="Shape 46"/>
        <p:cNvGrpSpPr/>
        <p:nvPr/>
      </p:nvGrpSpPr>
      <p:grpSpPr>
        <a:xfrm>
          <a:off x="0" y="0"/>
          <a:ext cx="0" cy="0"/>
          <a:chOff x="0" y="0"/>
          <a:chExt cx="0" cy="0"/>
        </a:xfrm>
      </p:grpSpPr>
      <p:sp>
        <p:nvSpPr>
          <p:cNvPr id="47" name="Google Shape;47;p30"/>
          <p:cNvSpPr txBox="1"/>
          <p:nvPr>
            <p:ph type="title"/>
          </p:nvPr>
        </p:nvSpPr>
        <p:spPr>
          <a:xfrm>
            <a:off x="1096555" y="731520"/>
            <a:ext cx="12424513" cy="1590676"/>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30"/>
          <p:cNvSpPr txBox="1"/>
          <p:nvPr>
            <p:ph idx="1" type="body"/>
          </p:nvPr>
        </p:nvSpPr>
        <p:spPr>
          <a:xfrm>
            <a:off x="1370165" y="2505984"/>
            <a:ext cx="5855039" cy="988694"/>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200"/>
              </a:spcBef>
              <a:spcAft>
                <a:spcPts val="0"/>
              </a:spcAft>
              <a:buClr>
                <a:schemeClr val="lt1"/>
              </a:buClr>
              <a:buSzPts val="2880"/>
              <a:buNone/>
              <a:defRPr b="1" sz="2880"/>
            </a:lvl1pPr>
            <a:lvl2pPr indent="-228600" lvl="1" marL="914400" algn="l">
              <a:lnSpc>
                <a:spcPct val="120000"/>
              </a:lnSpc>
              <a:spcBef>
                <a:spcPts val="600"/>
              </a:spcBef>
              <a:spcAft>
                <a:spcPts val="0"/>
              </a:spcAft>
              <a:buClr>
                <a:schemeClr val="lt1"/>
              </a:buClr>
              <a:buSzPts val="2400"/>
              <a:buNone/>
              <a:defRPr b="1" sz="2400"/>
            </a:lvl2pPr>
            <a:lvl3pPr indent="-228600" lvl="2" marL="1371600" algn="l">
              <a:lnSpc>
                <a:spcPct val="120000"/>
              </a:lnSpc>
              <a:spcBef>
                <a:spcPts val="600"/>
              </a:spcBef>
              <a:spcAft>
                <a:spcPts val="0"/>
              </a:spcAft>
              <a:buClr>
                <a:schemeClr val="lt1"/>
              </a:buClr>
              <a:buSzPts val="2160"/>
              <a:buNone/>
              <a:defRPr b="1" sz="2160"/>
            </a:lvl3pPr>
            <a:lvl4pPr indent="-228600" lvl="3" marL="1828800" algn="l">
              <a:lnSpc>
                <a:spcPct val="120000"/>
              </a:lnSpc>
              <a:spcBef>
                <a:spcPts val="600"/>
              </a:spcBef>
              <a:spcAft>
                <a:spcPts val="0"/>
              </a:spcAft>
              <a:buClr>
                <a:schemeClr val="lt1"/>
              </a:buClr>
              <a:buSzPts val="1920"/>
              <a:buNone/>
              <a:defRPr b="1" sz="1920"/>
            </a:lvl4pPr>
            <a:lvl5pPr indent="-228600" lvl="4" marL="2286000" algn="l">
              <a:lnSpc>
                <a:spcPct val="120000"/>
              </a:lnSpc>
              <a:spcBef>
                <a:spcPts val="600"/>
              </a:spcBef>
              <a:spcAft>
                <a:spcPts val="0"/>
              </a:spcAft>
              <a:buClr>
                <a:schemeClr val="lt1"/>
              </a:buClr>
              <a:buSzPts val="1920"/>
              <a:buNone/>
              <a:defRPr b="1" sz="1920"/>
            </a:lvl5pPr>
            <a:lvl6pPr indent="-228600" lvl="5" marL="2743200" algn="l">
              <a:lnSpc>
                <a:spcPct val="120000"/>
              </a:lnSpc>
              <a:spcBef>
                <a:spcPts val="600"/>
              </a:spcBef>
              <a:spcAft>
                <a:spcPts val="0"/>
              </a:spcAft>
              <a:buClr>
                <a:schemeClr val="lt1"/>
              </a:buClr>
              <a:buSzPts val="1920"/>
              <a:buNone/>
              <a:defRPr b="1" sz="1920"/>
            </a:lvl6pPr>
            <a:lvl7pPr indent="-228600" lvl="6" marL="3200400" algn="l">
              <a:lnSpc>
                <a:spcPct val="120000"/>
              </a:lnSpc>
              <a:spcBef>
                <a:spcPts val="600"/>
              </a:spcBef>
              <a:spcAft>
                <a:spcPts val="0"/>
              </a:spcAft>
              <a:buClr>
                <a:schemeClr val="lt1"/>
              </a:buClr>
              <a:buSzPts val="1920"/>
              <a:buNone/>
              <a:defRPr b="1" sz="1920"/>
            </a:lvl7pPr>
            <a:lvl8pPr indent="-228600" lvl="7" marL="3657600" algn="l">
              <a:lnSpc>
                <a:spcPct val="120000"/>
              </a:lnSpc>
              <a:spcBef>
                <a:spcPts val="600"/>
              </a:spcBef>
              <a:spcAft>
                <a:spcPts val="0"/>
              </a:spcAft>
              <a:buClr>
                <a:schemeClr val="lt1"/>
              </a:buClr>
              <a:buSzPts val="1920"/>
              <a:buNone/>
              <a:defRPr b="1" sz="1920"/>
            </a:lvl8pPr>
            <a:lvl9pPr indent="-228600" lvl="8" marL="4114800" algn="l">
              <a:lnSpc>
                <a:spcPct val="120000"/>
              </a:lnSpc>
              <a:spcBef>
                <a:spcPts val="600"/>
              </a:spcBef>
              <a:spcAft>
                <a:spcPts val="0"/>
              </a:spcAft>
              <a:buClr>
                <a:schemeClr val="lt1"/>
              </a:buClr>
              <a:buSzPts val="1920"/>
              <a:buNone/>
              <a:defRPr b="1" sz="1920"/>
            </a:lvl9pPr>
          </a:lstStyle>
          <a:p/>
        </p:txBody>
      </p:sp>
      <p:sp>
        <p:nvSpPr>
          <p:cNvPr id="49" name="Google Shape;49;p30"/>
          <p:cNvSpPr txBox="1"/>
          <p:nvPr>
            <p:ph idx="2" type="body"/>
          </p:nvPr>
        </p:nvSpPr>
        <p:spPr>
          <a:xfrm>
            <a:off x="1096554" y="3494678"/>
            <a:ext cx="6128650" cy="3454762"/>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200"/>
              </a:spcBef>
              <a:spcAft>
                <a:spcPts val="0"/>
              </a:spcAft>
              <a:buClr>
                <a:schemeClr val="lt1"/>
              </a:buClr>
              <a:buSzPts val="1800"/>
              <a:buChar char="•"/>
              <a:defRPr/>
            </a:lvl1pPr>
            <a:lvl2pPr indent="-342900" lvl="1" marL="914400" algn="l">
              <a:lnSpc>
                <a:spcPct val="120000"/>
              </a:lnSpc>
              <a:spcBef>
                <a:spcPts val="600"/>
              </a:spcBef>
              <a:spcAft>
                <a:spcPts val="0"/>
              </a:spcAft>
              <a:buClr>
                <a:schemeClr val="lt1"/>
              </a:buClr>
              <a:buSzPts val="1800"/>
              <a:buChar char="•"/>
              <a:defRPr/>
            </a:lvl2pPr>
            <a:lvl3pPr indent="-342900" lvl="2" marL="1371600" algn="l">
              <a:lnSpc>
                <a:spcPct val="120000"/>
              </a:lnSpc>
              <a:spcBef>
                <a:spcPts val="600"/>
              </a:spcBef>
              <a:spcAft>
                <a:spcPts val="0"/>
              </a:spcAft>
              <a:buClr>
                <a:schemeClr val="lt1"/>
              </a:buClr>
              <a:buSzPts val="1800"/>
              <a:buChar char="•"/>
              <a:defRPr/>
            </a:lvl3pPr>
            <a:lvl4pPr indent="-342900" lvl="3" marL="1828800" algn="l">
              <a:lnSpc>
                <a:spcPct val="120000"/>
              </a:lnSpc>
              <a:spcBef>
                <a:spcPts val="600"/>
              </a:spcBef>
              <a:spcAft>
                <a:spcPts val="0"/>
              </a:spcAft>
              <a:buClr>
                <a:schemeClr val="lt1"/>
              </a:buClr>
              <a:buSzPts val="1800"/>
              <a:buChar char="•"/>
              <a:defRPr/>
            </a:lvl4pPr>
            <a:lvl5pPr indent="-342900" lvl="4" marL="2286000" algn="l">
              <a:lnSpc>
                <a:spcPct val="120000"/>
              </a:lnSpc>
              <a:spcBef>
                <a:spcPts val="600"/>
              </a:spcBef>
              <a:spcAft>
                <a:spcPts val="0"/>
              </a:spcAft>
              <a:buClr>
                <a:schemeClr val="lt1"/>
              </a:buClr>
              <a:buSzPts val="1800"/>
              <a:buChar char="•"/>
              <a:defRPr/>
            </a:lvl5pPr>
            <a:lvl6pPr indent="-342900" lvl="5" marL="2743200" algn="l">
              <a:lnSpc>
                <a:spcPct val="120000"/>
              </a:lnSpc>
              <a:spcBef>
                <a:spcPts val="600"/>
              </a:spcBef>
              <a:spcAft>
                <a:spcPts val="0"/>
              </a:spcAft>
              <a:buClr>
                <a:schemeClr val="lt1"/>
              </a:buClr>
              <a:buSzPts val="1800"/>
              <a:buChar char="•"/>
              <a:defRPr/>
            </a:lvl6pPr>
            <a:lvl7pPr indent="-342900" lvl="6" marL="3200400" algn="l">
              <a:lnSpc>
                <a:spcPct val="120000"/>
              </a:lnSpc>
              <a:spcBef>
                <a:spcPts val="600"/>
              </a:spcBef>
              <a:spcAft>
                <a:spcPts val="0"/>
              </a:spcAft>
              <a:buClr>
                <a:schemeClr val="lt1"/>
              </a:buClr>
              <a:buSzPts val="1800"/>
              <a:buChar char="•"/>
              <a:defRPr/>
            </a:lvl7pPr>
            <a:lvl8pPr indent="-342900" lvl="7" marL="3657600" algn="l">
              <a:lnSpc>
                <a:spcPct val="120000"/>
              </a:lnSpc>
              <a:spcBef>
                <a:spcPts val="600"/>
              </a:spcBef>
              <a:spcAft>
                <a:spcPts val="0"/>
              </a:spcAft>
              <a:buClr>
                <a:schemeClr val="lt1"/>
              </a:buClr>
              <a:buSzPts val="1800"/>
              <a:buChar char="•"/>
              <a:defRPr/>
            </a:lvl8pPr>
            <a:lvl9pPr indent="-342900" lvl="8" marL="4114800" algn="l">
              <a:lnSpc>
                <a:spcPct val="120000"/>
              </a:lnSpc>
              <a:spcBef>
                <a:spcPts val="600"/>
              </a:spcBef>
              <a:spcAft>
                <a:spcPts val="0"/>
              </a:spcAft>
              <a:buClr>
                <a:schemeClr val="lt1"/>
              </a:buClr>
              <a:buSzPts val="1800"/>
              <a:buChar char="•"/>
              <a:defRPr/>
            </a:lvl9pPr>
          </a:lstStyle>
          <a:p/>
        </p:txBody>
      </p:sp>
      <p:sp>
        <p:nvSpPr>
          <p:cNvPr id="50" name="Google Shape;50;p30"/>
          <p:cNvSpPr txBox="1"/>
          <p:nvPr>
            <p:ph idx="3" type="body"/>
          </p:nvPr>
        </p:nvSpPr>
        <p:spPr>
          <a:xfrm>
            <a:off x="7682404" y="2505984"/>
            <a:ext cx="5838665" cy="988694"/>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200"/>
              </a:spcBef>
              <a:spcAft>
                <a:spcPts val="0"/>
              </a:spcAft>
              <a:buClr>
                <a:schemeClr val="lt1"/>
              </a:buClr>
              <a:buSzPts val="2880"/>
              <a:buNone/>
              <a:defRPr b="1" sz="2880"/>
            </a:lvl1pPr>
            <a:lvl2pPr indent="-228600" lvl="1" marL="914400" algn="l">
              <a:lnSpc>
                <a:spcPct val="120000"/>
              </a:lnSpc>
              <a:spcBef>
                <a:spcPts val="600"/>
              </a:spcBef>
              <a:spcAft>
                <a:spcPts val="0"/>
              </a:spcAft>
              <a:buClr>
                <a:schemeClr val="lt1"/>
              </a:buClr>
              <a:buSzPts val="2400"/>
              <a:buNone/>
              <a:defRPr b="1" sz="2400"/>
            </a:lvl2pPr>
            <a:lvl3pPr indent="-228600" lvl="2" marL="1371600" algn="l">
              <a:lnSpc>
                <a:spcPct val="120000"/>
              </a:lnSpc>
              <a:spcBef>
                <a:spcPts val="600"/>
              </a:spcBef>
              <a:spcAft>
                <a:spcPts val="0"/>
              </a:spcAft>
              <a:buClr>
                <a:schemeClr val="lt1"/>
              </a:buClr>
              <a:buSzPts val="2160"/>
              <a:buNone/>
              <a:defRPr b="1" sz="2160"/>
            </a:lvl3pPr>
            <a:lvl4pPr indent="-228600" lvl="3" marL="1828800" algn="l">
              <a:lnSpc>
                <a:spcPct val="120000"/>
              </a:lnSpc>
              <a:spcBef>
                <a:spcPts val="600"/>
              </a:spcBef>
              <a:spcAft>
                <a:spcPts val="0"/>
              </a:spcAft>
              <a:buClr>
                <a:schemeClr val="lt1"/>
              </a:buClr>
              <a:buSzPts val="1920"/>
              <a:buNone/>
              <a:defRPr b="1" sz="1920"/>
            </a:lvl4pPr>
            <a:lvl5pPr indent="-228600" lvl="4" marL="2286000" algn="l">
              <a:lnSpc>
                <a:spcPct val="120000"/>
              </a:lnSpc>
              <a:spcBef>
                <a:spcPts val="600"/>
              </a:spcBef>
              <a:spcAft>
                <a:spcPts val="0"/>
              </a:spcAft>
              <a:buClr>
                <a:schemeClr val="lt1"/>
              </a:buClr>
              <a:buSzPts val="1920"/>
              <a:buNone/>
              <a:defRPr b="1" sz="1920"/>
            </a:lvl5pPr>
            <a:lvl6pPr indent="-228600" lvl="5" marL="2743200" algn="l">
              <a:lnSpc>
                <a:spcPct val="120000"/>
              </a:lnSpc>
              <a:spcBef>
                <a:spcPts val="600"/>
              </a:spcBef>
              <a:spcAft>
                <a:spcPts val="0"/>
              </a:spcAft>
              <a:buClr>
                <a:schemeClr val="lt1"/>
              </a:buClr>
              <a:buSzPts val="1920"/>
              <a:buNone/>
              <a:defRPr b="1" sz="1920"/>
            </a:lvl6pPr>
            <a:lvl7pPr indent="-228600" lvl="6" marL="3200400" algn="l">
              <a:lnSpc>
                <a:spcPct val="120000"/>
              </a:lnSpc>
              <a:spcBef>
                <a:spcPts val="600"/>
              </a:spcBef>
              <a:spcAft>
                <a:spcPts val="0"/>
              </a:spcAft>
              <a:buClr>
                <a:schemeClr val="lt1"/>
              </a:buClr>
              <a:buSzPts val="1920"/>
              <a:buNone/>
              <a:defRPr b="1" sz="1920"/>
            </a:lvl7pPr>
            <a:lvl8pPr indent="-228600" lvl="7" marL="3657600" algn="l">
              <a:lnSpc>
                <a:spcPct val="120000"/>
              </a:lnSpc>
              <a:spcBef>
                <a:spcPts val="600"/>
              </a:spcBef>
              <a:spcAft>
                <a:spcPts val="0"/>
              </a:spcAft>
              <a:buClr>
                <a:schemeClr val="lt1"/>
              </a:buClr>
              <a:buSzPts val="1920"/>
              <a:buNone/>
              <a:defRPr b="1" sz="1920"/>
            </a:lvl8pPr>
            <a:lvl9pPr indent="-228600" lvl="8" marL="4114800" algn="l">
              <a:lnSpc>
                <a:spcPct val="120000"/>
              </a:lnSpc>
              <a:spcBef>
                <a:spcPts val="600"/>
              </a:spcBef>
              <a:spcAft>
                <a:spcPts val="0"/>
              </a:spcAft>
              <a:buClr>
                <a:schemeClr val="lt1"/>
              </a:buClr>
              <a:buSzPts val="1920"/>
              <a:buNone/>
              <a:defRPr b="1" sz="1920"/>
            </a:lvl9pPr>
          </a:lstStyle>
          <a:p/>
        </p:txBody>
      </p:sp>
      <p:sp>
        <p:nvSpPr>
          <p:cNvPr id="51" name="Google Shape;51;p30"/>
          <p:cNvSpPr txBox="1"/>
          <p:nvPr>
            <p:ph idx="4" type="body"/>
          </p:nvPr>
        </p:nvSpPr>
        <p:spPr>
          <a:xfrm>
            <a:off x="7406641" y="3494678"/>
            <a:ext cx="6114428" cy="3454762"/>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200"/>
              </a:spcBef>
              <a:spcAft>
                <a:spcPts val="0"/>
              </a:spcAft>
              <a:buClr>
                <a:schemeClr val="lt1"/>
              </a:buClr>
              <a:buSzPts val="1800"/>
              <a:buChar char="•"/>
              <a:defRPr/>
            </a:lvl1pPr>
            <a:lvl2pPr indent="-342900" lvl="1" marL="914400" algn="l">
              <a:lnSpc>
                <a:spcPct val="120000"/>
              </a:lnSpc>
              <a:spcBef>
                <a:spcPts val="600"/>
              </a:spcBef>
              <a:spcAft>
                <a:spcPts val="0"/>
              </a:spcAft>
              <a:buClr>
                <a:schemeClr val="lt1"/>
              </a:buClr>
              <a:buSzPts val="1800"/>
              <a:buChar char="•"/>
              <a:defRPr/>
            </a:lvl2pPr>
            <a:lvl3pPr indent="-342900" lvl="2" marL="1371600" algn="l">
              <a:lnSpc>
                <a:spcPct val="120000"/>
              </a:lnSpc>
              <a:spcBef>
                <a:spcPts val="600"/>
              </a:spcBef>
              <a:spcAft>
                <a:spcPts val="0"/>
              </a:spcAft>
              <a:buClr>
                <a:schemeClr val="lt1"/>
              </a:buClr>
              <a:buSzPts val="1800"/>
              <a:buChar char="•"/>
              <a:defRPr/>
            </a:lvl3pPr>
            <a:lvl4pPr indent="-342900" lvl="3" marL="1828800" algn="l">
              <a:lnSpc>
                <a:spcPct val="120000"/>
              </a:lnSpc>
              <a:spcBef>
                <a:spcPts val="600"/>
              </a:spcBef>
              <a:spcAft>
                <a:spcPts val="0"/>
              </a:spcAft>
              <a:buClr>
                <a:schemeClr val="lt1"/>
              </a:buClr>
              <a:buSzPts val="1800"/>
              <a:buChar char="•"/>
              <a:defRPr/>
            </a:lvl4pPr>
            <a:lvl5pPr indent="-342900" lvl="4" marL="2286000" algn="l">
              <a:lnSpc>
                <a:spcPct val="120000"/>
              </a:lnSpc>
              <a:spcBef>
                <a:spcPts val="600"/>
              </a:spcBef>
              <a:spcAft>
                <a:spcPts val="0"/>
              </a:spcAft>
              <a:buClr>
                <a:schemeClr val="lt1"/>
              </a:buClr>
              <a:buSzPts val="1800"/>
              <a:buChar char="•"/>
              <a:defRPr/>
            </a:lvl5pPr>
            <a:lvl6pPr indent="-342900" lvl="5" marL="2743200" algn="l">
              <a:lnSpc>
                <a:spcPct val="120000"/>
              </a:lnSpc>
              <a:spcBef>
                <a:spcPts val="600"/>
              </a:spcBef>
              <a:spcAft>
                <a:spcPts val="0"/>
              </a:spcAft>
              <a:buClr>
                <a:schemeClr val="lt1"/>
              </a:buClr>
              <a:buSzPts val="1800"/>
              <a:buChar char="•"/>
              <a:defRPr/>
            </a:lvl6pPr>
            <a:lvl7pPr indent="-342900" lvl="6" marL="3200400" algn="l">
              <a:lnSpc>
                <a:spcPct val="120000"/>
              </a:lnSpc>
              <a:spcBef>
                <a:spcPts val="600"/>
              </a:spcBef>
              <a:spcAft>
                <a:spcPts val="0"/>
              </a:spcAft>
              <a:buClr>
                <a:schemeClr val="lt1"/>
              </a:buClr>
              <a:buSzPts val="1800"/>
              <a:buChar char="•"/>
              <a:defRPr/>
            </a:lvl7pPr>
            <a:lvl8pPr indent="-342900" lvl="7" marL="3657600" algn="l">
              <a:lnSpc>
                <a:spcPct val="120000"/>
              </a:lnSpc>
              <a:spcBef>
                <a:spcPts val="600"/>
              </a:spcBef>
              <a:spcAft>
                <a:spcPts val="0"/>
              </a:spcAft>
              <a:buClr>
                <a:schemeClr val="lt1"/>
              </a:buClr>
              <a:buSzPts val="1800"/>
              <a:buChar char="•"/>
              <a:defRPr/>
            </a:lvl8pPr>
            <a:lvl9pPr indent="-342900" lvl="8" marL="4114800" algn="l">
              <a:lnSpc>
                <a:spcPct val="120000"/>
              </a:lnSpc>
              <a:spcBef>
                <a:spcPts val="600"/>
              </a:spcBef>
              <a:spcAft>
                <a:spcPts val="0"/>
              </a:spcAft>
              <a:buClr>
                <a:schemeClr val="lt1"/>
              </a:buClr>
              <a:buSzPts val="1800"/>
              <a:buChar char="•"/>
              <a:defRPr/>
            </a:lvl9pPr>
          </a:lstStyle>
          <a:p/>
        </p:txBody>
      </p:sp>
      <p:sp>
        <p:nvSpPr>
          <p:cNvPr id="52" name="Google Shape;52;p30"/>
          <p:cNvSpPr txBox="1"/>
          <p:nvPr>
            <p:ph idx="10" type="dt"/>
          </p:nvPr>
        </p:nvSpPr>
        <p:spPr>
          <a:xfrm>
            <a:off x="9214483" y="7059931"/>
            <a:ext cx="3291840" cy="43815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30"/>
          <p:cNvSpPr txBox="1"/>
          <p:nvPr>
            <p:ph idx="11" type="ftr"/>
          </p:nvPr>
        </p:nvSpPr>
        <p:spPr>
          <a:xfrm>
            <a:off x="1096553" y="7059931"/>
            <a:ext cx="8007438" cy="4381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30"/>
          <p:cNvSpPr txBox="1"/>
          <p:nvPr>
            <p:ph idx="12" type="sldNum"/>
          </p:nvPr>
        </p:nvSpPr>
        <p:spPr>
          <a:xfrm>
            <a:off x="12616814" y="7059931"/>
            <a:ext cx="904254" cy="4381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sp>
        <p:nvSpPr>
          <p:cNvPr id="56" name="Google Shape;56;p31"/>
          <p:cNvSpPr txBox="1"/>
          <p:nvPr>
            <p:ph type="title"/>
          </p:nvPr>
        </p:nvSpPr>
        <p:spPr>
          <a:xfrm>
            <a:off x="1096555" y="731521"/>
            <a:ext cx="12424513" cy="1591585"/>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31"/>
          <p:cNvSpPr txBox="1"/>
          <p:nvPr>
            <p:ph idx="10" type="dt"/>
          </p:nvPr>
        </p:nvSpPr>
        <p:spPr>
          <a:xfrm>
            <a:off x="9214483" y="7059931"/>
            <a:ext cx="3291840" cy="43815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31"/>
          <p:cNvSpPr txBox="1"/>
          <p:nvPr>
            <p:ph idx="11" type="ftr"/>
          </p:nvPr>
        </p:nvSpPr>
        <p:spPr>
          <a:xfrm>
            <a:off x="1096553" y="7059931"/>
            <a:ext cx="8007438" cy="4381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31"/>
          <p:cNvSpPr txBox="1"/>
          <p:nvPr>
            <p:ph idx="12" type="sldNum"/>
          </p:nvPr>
        </p:nvSpPr>
        <p:spPr>
          <a:xfrm>
            <a:off x="12616814" y="7059931"/>
            <a:ext cx="904254" cy="4381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32"/>
          <p:cNvSpPr txBox="1"/>
          <p:nvPr>
            <p:ph idx="10" type="dt"/>
          </p:nvPr>
        </p:nvSpPr>
        <p:spPr>
          <a:xfrm>
            <a:off x="9214483" y="7059931"/>
            <a:ext cx="3291840" cy="43815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32"/>
          <p:cNvSpPr txBox="1"/>
          <p:nvPr>
            <p:ph idx="11" type="ftr"/>
          </p:nvPr>
        </p:nvSpPr>
        <p:spPr>
          <a:xfrm>
            <a:off x="1096553" y="7059931"/>
            <a:ext cx="8007438" cy="4381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32"/>
          <p:cNvSpPr txBox="1"/>
          <p:nvPr>
            <p:ph idx="12" type="sldNum"/>
          </p:nvPr>
        </p:nvSpPr>
        <p:spPr>
          <a:xfrm>
            <a:off x="12616814" y="7059931"/>
            <a:ext cx="904254" cy="4381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4" name="Shape 64"/>
        <p:cNvGrpSpPr/>
        <p:nvPr/>
      </p:nvGrpSpPr>
      <p:grpSpPr>
        <a:xfrm>
          <a:off x="0" y="0"/>
          <a:ext cx="0" cy="0"/>
          <a:chOff x="0" y="0"/>
          <a:chExt cx="0" cy="0"/>
        </a:xfrm>
      </p:grpSpPr>
      <p:sp>
        <p:nvSpPr>
          <p:cNvPr id="65" name="Google Shape;65;p33"/>
          <p:cNvSpPr txBox="1"/>
          <p:nvPr>
            <p:ph type="title"/>
          </p:nvPr>
        </p:nvSpPr>
        <p:spPr>
          <a:xfrm>
            <a:off x="1100674" y="731520"/>
            <a:ext cx="4718684" cy="283464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3360"/>
              <a:buFont typeface="Bookman Old Style"/>
              <a:buNone/>
              <a:defRPr sz="3359"/>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33"/>
          <p:cNvSpPr txBox="1"/>
          <p:nvPr>
            <p:ph idx="1" type="body"/>
          </p:nvPr>
        </p:nvSpPr>
        <p:spPr>
          <a:xfrm>
            <a:off x="6093677" y="731520"/>
            <a:ext cx="7427390" cy="6217920"/>
          </a:xfrm>
          <a:prstGeom prst="rect">
            <a:avLst/>
          </a:prstGeom>
          <a:noFill/>
          <a:ln>
            <a:noFill/>
          </a:ln>
        </p:spPr>
        <p:txBody>
          <a:bodyPr anchorCtr="0" anchor="ctr" bIns="45700" lIns="91425" spcFirstLastPara="1" rIns="91425" wrap="square" tIns="45700">
            <a:normAutofit/>
          </a:bodyPr>
          <a:lstStyle>
            <a:lvl1pPr indent="-342900" lvl="0" marL="457200" algn="l">
              <a:lnSpc>
                <a:spcPct val="120000"/>
              </a:lnSpc>
              <a:spcBef>
                <a:spcPts val="1200"/>
              </a:spcBef>
              <a:spcAft>
                <a:spcPts val="0"/>
              </a:spcAft>
              <a:buClr>
                <a:schemeClr val="lt1"/>
              </a:buClr>
              <a:buSzPts val="1800"/>
              <a:buChar char="•"/>
              <a:defRPr/>
            </a:lvl1pPr>
            <a:lvl2pPr indent="-342900" lvl="1" marL="914400" algn="l">
              <a:lnSpc>
                <a:spcPct val="120000"/>
              </a:lnSpc>
              <a:spcBef>
                <a:spcPts val="600"/>
              </a:spcBef>
              <a:spcAft>
                <a:spcPts val="0"/>
              </a:spcAft>
              <a:buClr>
                <a:schemeClr val="lt1"/>
              </a:buClr>
              <a:buSzPts val="1800"/>
              <a:buChar char="•"/>
              <a:defRPr/>
            </a:lvl2pPr>
            <a:lvl3pPr indent="-342900" lvl="2" marL="1371600" algn="l">
              <a:lnSpc>
                <a:spcPct val="120000"/>
              </a:lnSpc>
              <a:spcBef>
                <a:spcPts val="600"/>
              </a:spcBef>
              <a:spcAft>
                <a:spcPts val="0"/>
              </a:spcAft>
              <a:buClr>
                <a:schemeClr val="lt1"/>
              </a:buClr>
              <a:buSzPts val="1800"/>
              <a:buChar char="•"/>
              <a:defRPr/>
            </a:lvl3pPr>
            <a:lvl4pPr indent="-342900" lvl="3" marL="1828800" algn="l">
              <a:lnSpc>
                <a:spcPct val="120000"/>
              </a:lnSpc>
              <a:spcBef>
                <a:spcPts val="600"/>
              </a:spcBef>
              <a:spcAft>
                <a:spcPts val="0"/>
              </a:spcAft>
              <a:buClr>
                <a:schemeClr val="lt1"/>
              </a:buClr>
              <a:buSzPts val="1800"/>
              <a:buChar char="•"/>
              <a:defRPr/>
            </a:lvl4pPr>
            <a:lvl5pPr indent="-342900" lvl="4" marL="2286000" algn="l">
              <a:lnSpc>
                <a:spcPct val="120000"/>
              </a:lnSpc>
              <a:spcBef>
                <a:spcPts val="600"/>
              </a:spcBef>
              <a:spcAft>
                <a:spcPts val="0"/>
              </a:spcAft>
              <a:buClr>
                <a:schemeClr val="lt1"/>
              </a:buClr>
              <a:buSzPts val="1800"/>
              <a:buChar char="•"/>
              <a:defRPr/>
            </a:lvl5pPr>
            <a:lvl6pPr indent="-342900" lvl="5" marL="2743200" algn="l">
              <a:lnSpc>
                <a:spcPct val="120000"/>
              </a:lnSpc>
              <a:spcBef>
                <a:spcPts val="600"/>
              </a:spcBef>
              <a:spcAft>
                <a:spcPts val="0"/>
              </a:spcAft>
              <a:buClr>
                <a:schemeClr val="lt1"/>
              </a:buClr>
              <a:buSzPts val="1800"/>
              <a:buChar char="•"/>
              <a:defRPr/>
            </a:lvl6pPr>
            <a:lvl7pPr indent="-342900" lvl="6" marL="3200400" algn="l">
              <a:lnSpc>
                <a:spcPct val="120000"/>
              </a:lnSpc>
              <a:spcBef>
                <a:spcPts val="600"/>
              </a:spcBef>
              <a:spcAft>
                <a:spcPts val="0"/>
              </a:spcAft>
              <a:buClr>
                <a:schemeClr val="lt1"/>
              </a:buClr>
              <a:buSzPts val="1800"/>
              <a:buChar char="•"/>
              <a:defRPr/>
            </a:lvl7pPr>
            <a:lvl8pPr indent="-342900" lvl="7" marL="3657600" algn="l">
              <a:lnSpc>
                <a:spcPct val="120000"/>
              </a:lnSpc>
              <a:spcBef>
                <a:spcPts val="600"/>
              </a:spcBef>
              <a:spcAft>
                <a:spcPts val="0"/>
              </a:spcAft>
              <a:buClr>
                <a:schemeClr val="lt1"/>
              </a:buClr>
              <a:buSzPts val="1800"/>
              <a:buChar char="•"/>
              <a:defRPr/>
            </a:lvl8pPr>
            <a:lvl9pPr indent="-342900" lvl="8" marL="4114800" algn="l">
              <a:lnSpc>
                <a:spcPct val="120000"/>
              </a:lnSpc>
              <a:spcBef>
                <a:spcPts val="600"/>
              </a:spcBef>
              <a:spcAft>
                <a:spcPts val="0"/>
              </a:spcAft>
              <a:buClr>
                <a:schemeClr val="lt1"/>
              </a:buClr>
              <a:buSzPts val="1800"/>
              <a:buChar char="•"/>
              <a:defRPr/>
            </a:lvl9pPr>
          </a:lstStyle>
          <a:p/>
        </p:txBody>
      </p:sp>
      <p:sp>
        <p:nvSpPr>
          <p:cNvPr id="67" name="Google Shape;67;p33"/>
          <p:cNvSpPr txBox="1"/>
          <p:nvPr>
            <p:ph idx="2" type="body"/>
          </p:nvPr>
        </p:nvSpPr>
        <p:spPr>
          <a:xfrm>
            <a:off x="1100674" y="3566161"/>
            <a:ext cx="4718684" cy="3383279"/>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200"/>
              </a:spcBef>
              <a:spcAft>
                <a:spcPts val="0"/>
              </a:spcAft>
              <a:buClr>
                <a:schemeClr val="lt1"/>
              </a:buClr>
              <a:buSzPts val="1920"/>
              <a:buNone/>
              <a:defRPr sz="1920"/>
            </a:lvl1pPr>
            <a:lvl2pPr indent="-228600" lvl="1" marL="914400" algn="l">
              <a:lnSpc>
                <a:spcPct val="120000"/>
              </a:lnSpc>
              <a:spcBef>
                <a:spcPts val="600"/>
              </a:spcBef>
              <a:spcAft>
                <a:spcPts val="0"/>
              </a:spcAft>
              <a:buClr>
                <a:schemeClr val="lt1"/>
              </a:buClr>
              <a:buSzPts val="1680"/>
              <a:buNone/>
              <a:defRPr sz="1679"/>
            </a:lvl2pPr>
            <a:lvl3pPr indent="-228600" lvl="2" marL="1371600" algn="l">
              <a:lnSpc>
                <a:spcPct val="120000"/>
              </a:lnSpc>
              <a:spcBef>
                <a:spcPts val="600"/>
              </a:spcBef>
              <a:spcAft>
                <a:spcPts val="0"/>
              </a:spcAft>
              <a:buClr>
                <a:schemeClr val="lt1"/>
              </a:buClr>
              <a:buSzPts val="1440"/>
              <a:buNone/>
              <a:defRPr sz="1440"/>
            </a:lvl3pPr>
            <a:lvl4pPr indent="-228600" lvl="3" marL="1828800" algn="l">
              <a:lnSpc>
                <a:spcPct val="120000"/>
              </a:lnSpc>
              <a:spcBef>
                <a:spcPts val="600"/>
              </a:spcBef>
              <a:spcAft>
                <a:spcPts val="0"/>
              </a:spcAft>
              <a:buClr>
                <a:schemeClr val="lt1"/>
              </a:buClr>
              <a:buSzPts val="1200"/>
              <a:buNone/>
              <a:defRPr sz="1200"/>
            </a:lvl4pPr>
            <a:lvl5pPr indent="-228600" lvl="4" marL="2286000" algn="l">
              <a:lnSpc>
                <a:spcPct val="120000"/>
              </a:lnSpc>
              <a:spcBef>
                <a:spcPts val="600"/>
              </a:spcBef>
              <a:spcAft>
                <a:spcPts val="0"/>
              </a:spcAft>
              <a:buClr>
                <a:schemeClr val="lt1"/>
              </a:buClr>
              <a:buSzPts val="1200"/>
              <a:buNone/>
              <a:defRPr sz="1200"/>
            </a:lvl5pPr>
            <a:lvl6pPr indent="-228600" lvl="5" marL="2743200" algn="l">
              <a:lnSpc>
                <a:spcPct val="120000"/>
              </a:lnSpc>
              <a:spcBef>
                <a:spcPts val="600"/>
              </a:spcBef>
              <a:spcAft>
                <a:spcPts val="0"/>
              </a:spcAft>
              <a:buClr>
                <a:schemeClr val="lt1"/>
              </a:buClr>
              <a:buSzPts val="1200"/>
              <a:buNone/>
              <a:defRPr sz="1200"/>
            </a:lvl6pPr>
            <a:lvl7pPr indent="-228600" lvl="6" marL="3200400" algn="l">
              <a:lnSpc>
                <a:spcPct val="120000"/>
              </a:lnSpc>
              <a:spcBef>
                <a:spcPts val="600"/>
              </a:spcBef>
              <a:spcAft>
                <a:spcPts val="0"/>
              </a:spcAft>
              <a:buClr>
                <a:schemeClr val="lt1"/>
              </a:buClr>
              <a:buSzPts val="1200"/>
              <a:buNone/>
              <a:defRPr sz="1200"/>
            </a:lvl7pPr>
            <a:lvl8pPr indent="-228600" lvl="7" marL="3657600" algn="l">
              <a:lnSpc>
                <a:spcPct val="120000"/>
              </a:lnSpc>
              <a:spcBef>
                <a:spcPts val="600"/>
              </a:spcBef>
              <a:spcAft>
                <a:spcPts val="0"/>
              </a:spcAft>
              <a:buClr>
                <a:schemeClr val="lt1"/>
              </a:buClr>
              <a:buSzPts val="1200"/>
              <a:buNone/>
              <a:defRPr sz="1200"/>
            </a:lvl8pPr>
            <a:lvl9pPr indent="-228600" lvl="8" marL="4114800" algn="l">
              <a:lnSpc>
                <a:spcPct val="120000"/>
              </a:lnSpc>
              <a:spcBef>
                <a:spcPts val="600"/>
              </a:spcBef>
              <a:spcAft>
                <a:spcPts val="0"/>
              </a:spcAft>
              <a:buClr>
                <a:schemeClr val="lt1"/>
              </a:buClr>
              <a:buSzPts val="1200"/>
              <a:buNone/>
              <a:defRPr sz="1200"/>
            </a:lvl9pPr>
          </a:lstStyle>
          <a:p/>
        </p:txBody>
      </p:sp>
      <p:sp>
        <p:nvSpPr>
          <p:cNvPr id="68" name="Google Shape;68;p33"/>
          <p:cNvSpPr txBox="1"/>
          <p:nvPr>
            <p:ph idx="10" type="dt"/>
          </p:nvPr>
        </p:nvSpPr>
        <p:spPr>
          <a:xfrm>
            <a:off x="9214483" y="7059931"/>
            <a:ext cx="3291840" cy="43815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33"/>
          <p:cNvSpPr txBox="1"/>
          <p:nvPr>
            <p:ph idx="11" type="ftr"/>
          </p:nvPr>
        </p:nvSpPr>
        <p:spPr>
          <a:xfrm>
            <a:off x="1096553" y="7059931"/>
            <a:ext cx="8007438" cy="4381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33"/>
          <p:cNvSpPr txBox="1"/>
          <p:nvPr>
            <p:ph idx="12" type="sldNum"/>
          </p:nvPr>
        </p:nvSpPr>
        <p:spPr>
          <a:xfrm>
            <a:off x="12616814" y="7059931"/>
            <a:ext cx="904254" cy="4381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1" name="Shape 71"/>
        <p:cNvGrpSpPr/>
        <p:nvPr/>
      </p:nvGrpSpPr>
      <p:grpSpPr>
        <a:xfrm>
          <a:off x="0" y="0"/>
          <a:ext cx="0" cy="0"/>
          <a:chOff x="0" y="0"/>
          <a:chExt cx="0" cy="0"/>
        </a:xfrm>
      </p:grpSpPr>
      <p:sp>
        <p:nvSpPr>
          <p:cNvPr id="72" name="Google Shape;72;p34"/>
          <p:cNvSpPr txBox="1"/>
          <p:nvPr>
            <p:ph type="title"/>
          </p:nvPr>
        </p:nvSpPr>
        <p:spPr>
          <a:xfrm>
            <a:off x="1100673" y="731520"/>
            <a:ext cx="7115728" cy="283464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3840"/>
              <a:buFont typeface="Bookman Old Style"/>
              <a:buNone/>
              <a:defRPr sz="384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34"/>
          <p:cNvSpPr/>
          <p:nvPr>
            <p:ph idx="2" type="pic"/>
          </p:nvPr>
        </p:nvSpPr>
        <p:spPr>
          <a:xfrm>
            <a:off x="8909765" y="910657"/>
            <a:ext cx="3906427" cy="5859646"/>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74" name="Google Shape;74;p34"/>
          <p:cNvSpPr txBox="1"/>
          <p:nvPr>
            <p:ph idx="1" type="body"/>
          </p:nvPr>
        </p:nvSpPr>
        <p:spPr>
          <a:xfrm>
            <a:off x="1096553" y="3566160"/>
            <a:ext cx="7121940" cy="3383280"/>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200"/>
              </a:spcBef>
              <a:spcAft>
                <a:spcPts val="0"/>
              </a:spcAft>
              <a:buClr>
                <a:schemeClr val="lt1"/>
              </a:buClr>
              <a:buSzPts val="2160"/>
              <a:buNone/>
              <a:defRPr sz="2160"/>
            </a:lvl1pPr>
            <a:lvl2pPr indent="-228600" lvl="1" marL="914400" algn="l">
              <a:lnSpc>
                <a:spcPct val="120000"/>
              </a:lnSpc>
              <a:spcBef>
                <a:spcPts val="600"/>
              </a:spcBef>
              <a:spcAft>
                <a:spcPts val="0"/>
              </a:spcAft>
              <a:buClr>
                <a:schemeClr val="lt1"/>
              </a:buClr>
              <a:buSzPts val="1680"/>
              <a:buNone/>
              <a:defRPr sz="1679"/>
            </a:lvl2pPr>
            <a:lvl3pPr indent="-228600" lvl="2" marL="1371600" algn="l">
              <a:lnSpc>
                <a:spcPct val="120000"/>
              </a:lnSpc>
              <a:spcBef>
                <a:spcPts val="600"/>
              </a:spcBef>
              <a:spcAft>
                <a:spcPts val="0"/>
              </a:spcAft>
              <a:buClr>
                <a:schemeClr val="lt1"/>
              </a:buClr>
              <a:buSzPts val="1440"/>
              <a:buNone/>
              <a:defRPr sz="1440"/>
            </a:lvl3pPr>
            <a:lvl4pPr indent="-228600" lvl="3" marL="1828800" algn="l">
              <a:lnSpc>
                <a:spcPct val="120000"/>
              </a:lnSpc>
              <a:spcBef>
                <a:spcPts val="600"/>
              </a:spcBef>
              <a:spcAft>
                <a:spcPts val="0"/>
              </a:spcAft>
              <a:buClr>
                <a:schemeClr val="lt1"/>
              </a:buClr>
              <a:buSzPts val="1200"/>
              <a:buNone/>
              <a:defRPr sz="1200"/>
            </a:lvl4pPr>
            <a:lvl5pPr indent="-228600" lvl="4" marL="2286000" algn="l">
              <a:lnSpc>
                <a:spcPct val="120000"/>
              </a:lnSpc>
              <a:spcBef>
                <a:spcPts val="600"/>
              </a:spcBef>
              <a:spcAft>
                <a:spcPts val="0"/>
              </a:spcAft>
              <a:buClr>
                <a:schemeClr val="lt1"/>
              </a:buClr>
              <a:buSzPts val="1200"/>
              <a:buNone/>
              <a:defRPr sz="1200"/>
            </a:lvl5pPr>
            <a:lvl6pPr indent="-228600" lvl="5" marL="2743200" algn="l">
              <a:lnSpc>
                <a:spcPct val="120000"/>
              </a:lnSpc>
              <a:spcBef>
                <a:spcPts val="600"/>
              </a:spcBef>
              <a:spcAft>
                <a:spcPts val="0"/>
              </a:spcAft>
              <a:buClr>
                <a:schemeClr val="lt1"/>
              </a:buClr>
              <a:buSzPts val="1200"/>
              <a:buNone/>
              <a:defRPr sz="1200"/>
            </a:lvl6pPr>
            <a:lvl7pPr indent="-228600" lvl="6" marL="3200400" algn="l">
              <a:lnSpc>
                <a:spcPct val="120000"/>
              </a:lnSpc>
              <a:spcBef>
                <a:spcPts val="600"/>
              </a:spcBef>
              <a:spcAft>
                <a:spcPts val="0"/>
              </a:spcAft>
              <a:buClr>
                <a:schemeClr val="lt1"/>
              </a:buClr>
              <a:buSzPts val="1200"/>
              <a:buNone/>
              <a:defRPr sz="1200"/>
            </a:lvl7pPr>
            <a:lvl8pPr indent="-228600" lvl="7" marL="3657600" algn="l">
              <a:lnSpc>
                <a:spcPct val="120000"/>
              </a:lnSpc>
              <a:spcBef>
                <a:spcPts val="600"/>
              </a:spcBef>
              <a:spcAft>
                <a:spcPts val="0"/>
              </a:spcAft>
              <a:buClr>
                <a:schemeClr val="lt1"/>
              </a:buClr>
              <a:buSzPts val="1200"/>
              <a:buNone/>
              <a:defRPr sz="1200"/>
            </a:lvl8pPr>
            <a:lvl9pPr indent="-228600" lvl="8" marL="4114800" algn="l">
              <a:lnSpc>
                <a:spcPct val="120000"/>
              </a:lnSpc>
              <a:spcBef>
                <a:spcPts val="600"/>
              </a:spcBef>
              <a:spcAft>
                <a:spcPts val="0"/>
              </a:spcAft>
              <a:buClr>
                <a:schemeClr val="lt1"/>
              </a:buClr>
              <a:buSzPts val="1200"/>
              <a:buNone/>
              <a:defRPr sz="1200"/>
            </a:lvl9pPr>
          </a:lstStyle>
          <a:p/>
        </p:txBody>
      </p:sp>
      <p:sp>
        <p:nvSpPr>
          <p:cNvPr id="75" name="Google Shape;75;p34"/>
          <p:cNvSpPr txBox="1"/>
          <p:nvPr>
            <p:ph idx="10" type="dt"/>
          </p:nvPr>
        </p:nvSpPr>
        <p:spPr>
          <a:xfrm>
            <a:off x="9214483" y="7059931"/>
            <a:ext cx="3291840" cy="43815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34"/>
          <p:cNvSpPr txBox="1"/>
          <p:nvPr>
            <p:ph idx="11" type="ftr"/>
          </p:nvPr>
        </p:nvSpPr>
        <p:spPr>
          <a:xfrm>
            <a:off x="1096553" y="7059931"/>
            <a:ext cx="8007438" cy="4381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34"/>
          <p:cNvSpPr txBox="1"/>
          <p:nvPr>
            <p:ph idx="12" type="sldNum"/>
          </p:nvPr>
        </p:nvSpPr>
        <p:spPr>
          <a:xfrm>
            <a:off x="12616814" y="7059931"/>
            <a:ext cx="904254" cy="4381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2" name="Shape 12"/>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8" name="Shape 78"/>
        <p:cNvGrpSpPr/>
        <p:nvPr/>
      </p:nvGrpSpPr>
      <p:grpSpPr>
        <a:xfrm>
          <a:off x="0" y="0"/>
          <a:ext cx="0" cy="0"/>
          <a:chOff x="0" y="0"/>
          <a:chExt cx="0" cy="0"/>
        </a:xfrm>
      </p:grpSpPr>
      <p:sp>
        <p:nvSpPr>
          <p:cNvPr id="79" name="Google Shape;79;p35"/>
          <p:cNvSpPr txBox="1"/>
          <p:nvPr>
            <p:ph type="title"/>
          </p:nvPr>
        </p:nvSpPr>
        <p:spPr>
          <a:xfrm>
            <a:off x="1096567" y="5147247"/>
            <a:ext cx="12441077" cy="983226"/>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3360"/>
              <a:buFont typeface="Bookman Old Style"/>
              <a:buNone/>
              <a:defRPr sz="3359"/>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35"/>
          <p:cNvSpPr/>
          <p:nvPr>
            <p:ph idx="2" type="pic"/>
          </p:nvPr>
        </p:nvSpPr>
        <p:spPr>
          <a:xfrm>
            <a:off x="1096567" y="745586"/>
            <a:ext cx="12441077" cy="4055682"/>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81" name="Google Shape;81;p35"/>
          <p:cNvSpPr txBox="1"/>
          <p:nvPr>
            <p:ph idx="1" type="body"/>
          </p:nvPr>
        </p:nvSpPr>
        <p:spPr>
          <a:xfrm>
            <a:off x="1096554" y="6130474"/>
            <a:ext cx="12439198" cy="81896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200"/>
              </a:spcBef>
              <a:spcAft>
                <a:spcPts val="0"/>
              </a:spcAft>
              <a:buClr>
                <a:schemeClr val="lt1"/>
              </a:buClr>
              <a:buSzPts val="2160"/>
              <a:buNone/>
              <a:defRPr sz="2160"/>
            </a:lvl1pPr>
            <a:lvl2pPr indent="-228600" lvl="1" marL="914400" algn="l">
              <a:lnSpc>
                <a:spcPct val="120000"/>
              </a:lnSpc>
              <a:spcBef>
                <a:spcPts val="600"/>
              </a:spcBef>
              <a:spcAft>
                <a:spcPts val="0"/>
              </a:spcAft>
              <a:buClr>
                <a:schemeClr val="lt1"/>
              </a:buClr>
              <a:buSzPts val="1680"/>
              <a:buNone/>
              <a:defRPr sz="1679"/>
            </a:lvl2pPr>
            <a:lvl3pPr indent="-228600" lvl="2" marL="1371600" algn="l">
              <a:lnSpc>
                <a:spcPct val="120000"/>
              </a:lnSpc>
              <a:spcBef>
                <a:spcPts val="600"/>
              </a:spcBef>
              <a:spcAft>
                <a:spcPts val="0"/>
              </a:spcAft>
              <a:buClr>
                <a:schemeClr val="lt1"/>
              </a:buClr>
              <a:buSzPts val="1440"/>
              <a:buNone/>
              <a:defRPr sz="1440"/>
            </a:lvl3pPr>
            <a:lvl4pPr indent="-228600" lvl="3" marL="1828800" algn="l">
              <a:lnSpc>
                <a:spcPct val="120000"/>
              </a:lnSpc>
              <a:spcBef>
                <a:spcPts val="600"/>
              </a:spcBef>
              <a:spcAft>
                <a:spcPts val="0"/>
              </a:spcAft>
              <a:buClr>
                <a:schemeClr val="lt1"/>
              </a:buClr>
              <a:buSzPts val="1200"/>
              <a:buNone/>
              <a:defRPr sz="1200"/>
            </a:lvl4pPr>
            <a:lvl5pPr indent="-228600" lvl="4" marL="2286000" algn="l">
              <a:lnSpc>
                <a:spcPct val="120000"/>
              </a:lnSpc>
              <a:spcBef>
                <a:spcPts val="600"/>
              </a:spcBef>
              <a:spcAft>
                <a:spcPts val="0"/>
              </a:spcAft>
              <a:buClr>
                <a:schemeClr val="lt1"/>
              </a:buClr>
              <a:buSzPts val="1200"/>
              <a:buNone/>
              <a:defRPr sz="1200"/>
            </a:lvl5pPr>
            <a:lvl6pPr indent="-228600" lvl="5" marL="2743200" algn="l">
              <a:lnSpc>
                <a:spcPct val="120000"/>
              </a:lnSpc>
              <a:spcBef>
                <a:spcPts val="600"/>
              </a:spcBef>
              <a:spcAft>
                <a:spcPts val="0"/>
              </a:spcAft>
              <a:buClr>
                <a:schemeClr val="lt1"/>
              </a:buClr>
              <a:buSzPts val="1200"/>
              <a:buNone/>
              <a:defRPr sz="1200"/>
            </a:lvl6pPr>
            <a:lvl7pPr indent="-228600" lvl="6" marL="3200400" algn="l">
              <a:lnSpc>
                <a:spcPct val="120000"/>
              </a:lnSpc>
              <a:spcBef>
                <a:spcPts val="600"/>
              </a:spcBef>
              <a:spcAft>
                <a:spcPts val="0"/>
              </a:spcAft>
              <a:buClr>
                <a:schemeClr val="lt1"/>
              </a:buClr>
              <a:buSzPts val="1200"/>
              <a:buNone/>
              <a:defRPr sz="1200"/>
            </a:lvl7pPr>
            <a:lvl8pPr indent="-228600" lvl="7" marL="3657600" algn="l">
              <a:lnSpc>
                <a:spcPct val="120000"/>
              </a:lnSpc>
              <a:spcBef>
                <a:spcPts val="600"/>
              </a:spcBef>
              <a:spcAft>
                <a:spcPts val="0"/>
              </a:spcAft>
              <a:buClr>
                <a:schemeClr val="lt1"/>
              </a:buClr>
              <a:buSzPts val="1200"/>
              <a:buNone/>
              <a:defRPr sz="1200"/>
            </a:lvl8pPr>
            <a:lvl9pPr indent="-228600" lvl="8" marL="4114800" algn="l">
              <a:lnSpc>
                <a:spcPct val="120000"/>
              </a:lnSpc>
              <a:spcBef>
                <a:spcPts val="600"/>
              </a:spcBef>
              <a:spcAft>
                <a:spcPts val="0"/>
              </a:spcAft>
              <a:buClr>
                <a:schemeClr val="lt1"/>
              </a:buClr>
              <a:buSzPts val="1200"/>
              <a:buNone/>
              <a:defRPr sz="1200"/>
            </a:lvl9pPr>
          </a:lstStyle>
          <a:p/>
        </p:txBody>
      </p:sp>
      <p:sp>
        <p:nvSpPr>
          <p:cNvPr id="82" name="Google Shape;82;p35"/>
          <p:cNvSpPr txBox="1"/>
          <p:nvPr>
            <p:ph idx="10" type="dt"/>
          </p:nvPr>
        </p:nvSpPr>
        <p:spPr>
          <a:xfrm>
            <a:off x="9214483" y="7059931"/>
            <a:ext cx="3291840" cy="43815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5"/>
          <p:cNvSpPr txBox="1"/>
          <p:nvPr>
            <p:ph idx="11" type="ftr"/>
          </p:nvPr>
        </p:nvSpPr>
        <p:spPr>
          <a:xfrm>
            <a:off x="1096553" y="7059931"/>
            <a:ext cx="8007438" cy="4381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35"/>
          <p:cNvSpPr txBox="1"/>
          <p:nvPr>
            <p:ph idx="12" type="sldNum"/>
          </p:nvPr>
        </p:nvSpPr>
        <p:spPr>
          <a:xfrm>
            <a:off x="12616814" y="7059931"/>
            <a:ext cx="904254" cy="4381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85" name="Shape 85"/>
        <p:cNvGrpSpPr/>
        <p:nvPr/>
      </p:nvGrpSpPr>
      <p:grpSpPr>
        <a:xfrm>
          <a:off x="0" y="0"/>
          <a:ext cx="0" cy="0"/>
          <a:chOff x="0" y="0"/>
          <a:chExt cx="0" cy="0"/>
        </a:xfrm>
      </p:grpSpPr>
      <p:sp>
        <p:nvSpPr>
          <p:cNvPr id="86" name="Google Shape;86;p36"/>
          <p:cNvSpPr txBox="1"/>
          <p:nvPr>
            <p:ph type="title"/>
          </p:nvPr>
        </p:nvSpPr>
        <p:spPr>
          <a:xfrm>
            <a:off x="1096554" y="731521"/>
            <a:ext cx="12424514" cy="410983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3840"/>
              <a:buFont typeface="Bookman Old Style"/>
              <a:buNone/>
              <a:defRPr sz="384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p36"/>
          <p:cNvSpPr txBox="1"/>
          <p:nvPr>
            <p:ph idx="1" type="body"/>
          </p:nvPr>
        </p:nvSpPr>
        <p:spPr>
          <a:xfrm>
            <a:off x="1096555" y="5045784"/>
            <a:ext cx="12424513" cy="1910623"/>
          </a:xfrm>
          <a:prstGeom prst="rect">
            <a:avLst/>
          </a:prstGeom>
          <a:noFill/>
          <a:ln>
            <a:noFill/>
          </a:ln>
        </p:spPr>
        <p:txBody>
          <a:bodyPr anchorCtr="0" anchor="ctr" bIns="45700" lIns="91425" spcFirstLastPara="1" rIns="91425" wrap="square" tIns="45700">
            <a:normAutofit/>
          </a:bodyPr>
          <a:lstStyle>
            <a:lvl1pPr indent="-228600" lvl="0" marL="457200" algn="ctr">
              <a:lnSpc>
                <a:spcPct val="120000"/>
              </a:lnSpc>
              <a:spcBef>
                <a:spcPts val="1200"/>
              </a:spcBef>
              <a:spcAft>
                <a:spcPts val="0"/>
              </a:spcAft>
              <a:buClr>
                <a:schemeClr val="lt1"/>
              </a:buClr>
              <a:buSzPts val="1920"/>
              <a:buNone/>
              <a:defRPr sz="1920"/>
            </a:lvl1pPr>
            <a:lvl2pPr indent="-228600" lvl="1" marL="914400" algn="l">
              <a:lnSpc>
                <a:spcPct val="120000"/>
              </a:lnSpc>
              <a:spcBef>
                <a:spcPts val="600"/>
              </a:spcBef>
              <a:spcAft>
                <a:spcPts val="0"/>
              </a:spcAft>
              <a:buClr>
                <a:schemeClr val="lt1"/>
              </a:buClr>
              <a:buSzPts val="1680"/>
              <a:buNone/>
              <a:defRPr sz="1679"/>
            </a:lvl2pPr>
            <a:lvl3pPr indent="-228600" lvl="2" marL="1371600" algn="l">
              <a:lnSpc>
                <a:spcPct val="120000"/>
              </a:lnSpc>
              <a:spcBef>
                <a:spcPts val="600"/>
              </a:spcBef>
              <a:spcAft>
                <a:spcPts val="0"/>
              </a:spcAft>
              <a:buClr>
                <a:schemeClr val="lt1"/>
              </a:buClr>
              <a:buSzPts val="1440"/>
              <a:buNone/>
              <a:defRPr sz="1440"/>
            </a:lvl3pPr>
            <a:lvl4pPr indent="-228600" lvl="3" marL="1828800" algn="l">
              <a:lnSpc>
                <a:spcPct val="120000"/>
              </a:lnSpc>
              <a:spcBef>
                <a:spcPts val="600"/>
              </a:spcBef>
              <a:spcAft>
                <a:spcPts val="0"/>
              </a:spcAft>
              <a:buClr>
                <a:schemeClr val="lt1"/>
              </a:buClr>
              <a:buSzPts val="1200"/>
              <a:buNone/>
              <a:defRPr sz="1200"/>
            </a:lvl4pPr>
            <a:lvl5pPr indent="-228600" lvl="4" marL="2286000" algn="l">
              <a:lnSpc>
                <a:spcPct val="120000"/>
              </a:lnSpc>
              <a:spcBef>
                <a:spcPts val="600"/>
              </a:spcBef>
              <a:spcAft>
                <a:spcPts val="0"/>
              </a:spcAft>
              <a:buClr>
                <a:schemeClr val="lt1"/>
              </a:buClr>
              <a:buSzPts val="1200"/>
              <a:buNone/>
              <a:defRPr sz="1200"/>
            </a:lvl5pPr>
            <a:lvl6pPr indent="-228600" lvl="5" marL="2743200" algn="l">
              <a:lnSpc>
                <a:spcPct val="120000"/>
              </a:lnSpc>
              <a:spcBef>
                <a:spcPts val="600"/>
              </a:spcBef>
              <a:spcAft>
                <a:spcPts val="0"/>
              </a:spcAft>
              <a:buClr>
                <a:schemeClr val="lt1"/>
              </a:buClr>
              <a:buSzPts val="1200"/>
              <a:buNone/>
              <a:defRPr sz="1200"/>
            </a:lvl6pPr>
            <a:lvl7pPr indent="-228600" lvl="6" marL="3200400" algn="l">
              <a:lnSpc>
                <a:spcPct val="120000"/>
              </a:lnSpc>
              <a:spcBef>
                <a:spcPts val="600"/>
              </a:spcBef>
              <a:spcAft>
                <a:spcPts val="0"/>
              </a:spcAft>
              <a:buClr>
                <a:schemeClr val="lt1"/>
              </a:buClr>
              <a:buSzPts val="1200"/>
              <a:buNone/>
              <a:defRPr sz="1200"/>
            </a:lvl7pPr>
            <a:lvl8pPr indent="-228600" lvl="7" marL="3657600" algn="l">
              <a:lnSpc>
                <a:spcPct val="120000"/>
              </a:lnSpc>
              <a:spcBef>
                <a:spcPts val="600"/>
              </a:spcBef>
              <a:spcAft>
                <a:spcPts val="0"/>
              </a:spcAft>
              <a:buClr>
                <a:schemeClr val="lt1"/>
              </a:buClr>
              <a:buSzPts val="1200"/>
              <a:buNone/>
              <a:defRPr sz="1200"/>
            </a:lvl8pPr>
            <a:lvl9pPr indent="-228600" lvl="8" marL="4114800" algn="l">
              <a:lnSpc>
                <a:spcPct val="120000"/>
              </a:lnSpc>
              <a:spcBef>
                <a:spcPts val="600"/>
              </a:spcBef>
              <a:spcAft>
                <a:spcPts val="0"/>
              </a:spcAft>
              <a:buClr>
                <a:schemeClr val="lt1"/>
              </a:buClr>
              <a:buSzPts val="1200"/>
              <a:buNone/>
              <a:defRPr sz="1200"/>
            </a:lvl9pPr>
          </a:lstStyle>
          <a:p/>
        </p:txBody>
      </p:sp>
      <p:sp>
        <p:nvSpPr>
          <p:cNvPr id="88" name="Google Shape;88;p36"/>
          <p:cNvSpPr txBox="1"/>
          <p:nvPr>
            <p:ph idx="10" type="dt"/>
          </p:nvPr>
        </p:nvSpPr>
        <p:spPr>
          <a:xfrm>
            <a:off x="9214483" y="7059931"/>
            <a:ext cx="3291840" cy="43815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36"/>
          <p:cNvSpPr txBox="1"/>
          <p:nvPr>
            <p:ph idx="11" type="ftr"/>
          </p:nvPr>
        </p:nvSpPr>
        <p:spPr>
          <a:xfrm>
            <a:off x="1096553" y="7059931"/>
            <a:ext cx="8007438" cy="4381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36"/>
          <p:cNvSpPr txBox="1"/>
          <p:nvPr>
            <p:ph idx="12" type="sldNum"/>
          </p:nvPr>
        </p:nvSpPr>
        <p:spPr>
          <a:xfrm>
            <a:off x="12616814" y="7059931"/>
            <a:ext cx="904254" cy="4381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91" name="Shape 91"/>
        <p:cNvGrpSpPr/>
        <p:nvPr/>
      </p:nvGrpSpPr>
      <p:grpSpPr>
        <a:xfrm>
          <a:off x="0" y="0"/>
          <a:ext cx="0" cy="0"/>
          <a:chOff x="0" y="0"/>
          <a:chExt cx="0" cy="0"/>
        </a:xfrm>
      </p:grpSpPr>
      <p:sp>
        <p:nvSpPr>
          <p:cNvPr id="92" name="Google Shape;92;p37"/>
          <p:cNvSpPr txBox="1"/>
          <p:nvPr>
            <p:ph type="title"/>
          </p:nvPr>
        </p:nvSpPr>
        <p:spPr>
          <a:xfrm>
            <a:off x="1735455" y="731520"/>
            <a:ext cx="11163302" cy="3591485"/>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3840"/>
              <a:buFont typeface="Bookman Old Style"/>
              <a:buNone/>
              <a:defRPr sz="384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3" name="Google Shape;93;p37"/>
          <p:cNvSpPr txBox="1"/>
          <p:nvPr>
            <p:ph idx="1" type="body"/>
          </p:nvPr>
        </p:nvSpPr>
        <p:spPr>
          <a:xfrm>
            <a:off x="2064773" y="4332039"/>
            <a:ext cx="10502759" cy="512174"/>
          </a:xfrm>
          <a:prstGeom prst="rect">
            <a:avLst/>
          </a:prstGeom>
          <a:noFill/>
          <a:ln>
            <a:noFill/>
          </a:ln>
        </p:spPr>
        <p:txBody>
          <a:bodyPr anchorCtr="0" anchor="t" bIns="45700" lIns="91425" spcFirstLastPara="1" rIns="91425" wrap="square" tIns="45700">
            <a:normAutofit/>
          </a:bodyPr>
          <a:lstStyle>
            <a:lvl1pPr indent="-228600" lvl="0" marL="457200" algn="r">
              <a:lnSpc>
                <a:spcPct val="120000"/>
              </a:lnSpc>
              <a:spcBef>
                <a:spcPts val="1200"/>
              </a:spcBef>
              <a:spcAft>
                <a:spcPts val="0"/>
              </a:spcAft>
              <a:buClr>
                <a:schemeClr val="lt1"/>
              </a:buClr>
              <a:buSzPts val="1680"/>
              <a:buNone/>
              <a:defRPr sz="1679"/>
            </a:lvl1pPr>
            <a:lvl2pPr indent="-228600" lvl="1" marL="914400" algn="l">
              <a:lnSpc>
                <a:spcPct val="120000"/>
              </a:lnSpc>
              <a:spcBef>
                <a:spcPts val="600"/>
              </a:spcBef>
              <a:spcAft>
                <a:spcPts val="0"/>
              </a:spcAft>
              <a:buClr>
                <a:schemeClr val="lt1"/>
              </a:buClr>
              <a:buSzPts val="1680"/>
              <a:buNone/>
              <a:defRPr sz="1679"/>
            </a:lvl2pPr>
            <a:lvl3pPr indent="-228600" lvl="2" marL="1371600" algn="l">
              <a:lnSpc>
                <a:spcPct val="120000"/>
              </a:lnSpc>
              <a:spcBef>
                <a:spcPts val="600"/>
              </a:spcBef>
              <a:spcAft>
                <a:spcPts val="0"/>
              </a:spcAft>
              <a:buClr>
                <a:schemeClr val="lt1"/>
              </a:buClr>
              <a:buSzPts val="1440"/>
              <a:buNone/>
              <a:defRPr sz="1440"/>
            </a:lvl3pPr>
            <a:lvl4pPr indent="-228600" lvl="3" marL="1828800" algn="l">
              <a:lnSpc>
                <a:spcPct val="120000"/>
              </a:lnSpc>
              <a:spcBef>
                <a:spcPts val="600"/>
              </a:spcBef>
              <a:spcAft>
                <a:spcPts val="0"/>
              </a:spcAft>
              <a:buClr>
                <a:schemeClr val="lt1"/>
              </a:buClr>
              <a:buSzPts val="1200"/>
              <a:buNone/>
              <a:defRPr sz="1200"/>
            </a:lvl4pPr>
            <a:lvl5pPr indent="-228600" lvl="4" marL="2286000" algn="l">
              <a:lnSpc>
                <a:spcPct val="120000"/>
              </a:lnSpc>
              <a:spcBef>
                <a:spcPts val="600"/>
              </a:spcBef>
              <a:spcAft>
                <a:spcPts val="0"/>
              </a:spcAft>
              <a:buClr>
                <a:schemeClr val="lt1"/>
              </a:buClr>
              <a:buSzPts val="1200"/>
              <a:buNone/>
              <a:defRPr sz="1200"/>
            </a:lvl5pPr>
            <a:lvl6pPr indent="-228600" lvl="5" marL="2743200" algn="l">
              <a:lnSpc>
                <a:spcPct val="120000"/>
              </a:lnSpc>
              <a:spcBef>
                <a:spcPts val="600"/>
              </a:spcBef>
              <a:spcAft>
                <a:spcPts val="0"/>
              </a:spcAft>
              <a:buClr>
                <a:schemeClr val="lt1"/>
              </a:buClr>
              <a:buSzPts val="1200"/>
              <a:buNone/>
              <a:defRPr sz="1200"/>
            </a:lvl6pPr>
            <a:lvl7pPr indent="-228600" lvl="6" marL="3200400" algn="l">
              <a:lnSpc>
                <a:spcPct val="120000"/>
              </a:lnSpc>
              <a:spcBef>
                <a:spcPts val="600"/>
              </a:spcBef>
              <a:spcAft>
                <a:spcPts val="0"/>
              </a:spcAft>
              <a:buClr>
                <a:schemeClr val="lt1"/>
              </a:buClr>
              <a:buSzPts val="1200"/>
              <a:buNone/>
              <a:defRPr sz="1200"/>
            </a:lvl7pPr>
            <a:lvl8pPr indent="-228600" lvl="7" marL="3657600" algn="l">
              <a:lnSpc>
                <a:spcPct val="120000"/>
              </a:lnSpc>
              <a:spcBef>
                <a:spcPts val="600"/>
              </a:spcBef>
              <a:spcAft>
                <a:spcPts val="0"/>
              </a:spcAft>
              <a:buClr>
                <a:schemeClr val="lt1"/>
              </a:buClr>
              <a:buSzPts val="1200"/>
              <a:buNone/>
              <a:defRPr sz="1200"/>
            </a:lvl8pPr>
            <a:lvl9pPr indent="-228600" lvl="8" marL="4114800" algn="l">
              <a:lnSpc>
                <a:spcPct val="120000"/>
              </a:lnSpc>
              <a:spcBef>
                <a:spcPts val="600"/>
              </a:spcBef>
              <a:spcAft>
                <a:spcPts val="0"/>
              </a:spcAft>
              <a:buClr>
                <a:schemeClr val="lt1"/>
              </a:buClr>
              <a:buSzPts val="1200"/>
              <a:buNone/>
              <a:defRPr sz="1200"/>
            </a:lvl9pPr>
          </a:lstStyle>
          <a:p/>
        </p:txBody>
      </p:sp>
      <p:sp>
        <p:nvSpPr>
          <p:cNvPr id="94" name="Google Shape;94;p37"/>
          <p:cNvSpPr txBox="1"/>
          <p:nvPr>
            <p:ph idx="2" type="body"/>
          </p:nvPr>
        </p:nvSpPr>
        <p:spPr>
          <a:xfrm>
            <a:off x="1096553" y="5045785"/>
            <a:ext cx="12424514" cy="1903656"/>
          </a:xfrm>
          <a:prstGeom prst="rect">
            <a:avLst/>
          </a:prstGeom>
          <a:noFill/>
          <a:ln>
            <a:noFill/>
          </a:ln>
        </p:spPr>
        <p:txBody>
          <a:bodyPr anchorCtr="0" anchor="ctr" bIns="45700" lIns="91425" spcFirstLastPara="1" rIns="91425" wrap="square" tIns="45700">
            <a:normAutofit/>
          </a:bodyPr>
          <a:lstStyle>
            <a:lvl1pPr indent="-228600" lvl="0" marL="457200" algn="ctr">
              <a:lnSpc>
                <a:spcPct val="120000"/>
              </a:lnSpc>
              <a:spcBef>
                <a:spcPts val="1200"/>
              </a:spcBef>
              <a:spcAft>
                <a:spcPts val="0"/>
              </a:spcAft>
              <a:buClr>
                <a:schemeClr val="lt1"/>
              </a:buClr>
              <a:buSzPts val="1920"/>
              <a:buNone/>
              <a:defRPr sz="1920"/>
            </a:lvl1pPr>
            <a:lvl2pPr indent="-228600" lvl="1" marL="914400" algn="l">
              <a:lnSpc>
                <a:spcPct val="120000"/>
              </a:lnSpc>
              <a:spcBef>
                <a:spcPts val="600"/>
              </a:spcBef>
              <a:spcAft>
                <a:spcPts val="0"/>
              </a:spcAft>
              <a:buClr>
                <a:schemeClr val="lt1"/>
              </a:buClr>
              <a:buSzPts val="1680"/>
              <a:buNone/>
              <a:defRPr sz="1679"/>
            </a:lvl2pPr>
            <a:lvl3pPr indent="-228600" lvl="2" marL="1371600" algn="l">
              <a:lnSpc>
                <a:spcPct val="120000"/>
              </a:lnSpc>
              <a:spcBef>
                <a:spcPts val="600"/>
              </a:spcBef>
              <a:spcAft>
                <a:spcPts val="0"/>
              </a:spcAft>
              <a:buClr>
                <a:schemeClr val="lt1"/>
              </a:buClr>
              <a:buSzPts val="1440"/>
              <a:buNone/>
              <a:defRPr sz="1440"/>
            </a:lvl3pPr>
            <a:lvl4pPr indent="-228600" lvl="3" marL="1828800" algn="l">
              <a:lnSpc>
                <a:spcPct val="120000"/>
              </a:lnSpc>
              <a:spcBef>
                <a:spcPts val="600"/>
              </a:spcBef>
              <a:spcAft>
                <a:spcPts val="0"/>
              </a:spcAft>
              <a:buClr>
                <a:schemeClr val="lt1"/>
              </a:buClr>
              <a:buSzPts val="1200"/>
              <a:buNone/>
              <a:defRPr sz="1200"/>
            </a:lvl4pPr>
            <a:lvl5pPr indent="-228600" lvl="4" marL="2286000" algn="l">
              <a:lnSpc>
                <a:spcPct val="120000"/>
              </a:lnSpc>
              <a:spcBef>
                <a:spcPts val="600"/>
              </a:spcBef>
              <a:spcAft>
                <a:spcPts val="0"/>
              </a:spcAft>
              <a:buClr>
                <a:schemeClr val="lt1"/>
              </a:buClr>
              <a:buSzPts val="1200"/>
              <a:buNone/>
              <a:defRPr sz="1200"/>
            </a:lvl5pPr>
            <a:lvl6pPr indent="-228600" lvl="5" marL="2743200" algn="l">
              <a:lnSpc>
                <a:spcPct val="120000"/>
              </a:lnSpc>
              <a:spcBef>
                <a:spcPts val="600"/>
              </a:spcBef>
              <a:spcAft>
                <a:spcPts val="0"/>
              </a:spcAft>
              <a:buClr>
                <a:schemeClr val="lt1"/>
              </a:buClr>
              <a:buSzPts val="1200"/>
              <a:buNone/>
              <a:defRPr sz="1200"/>
            </a:lvl6pPr>
            <a:lvl7pPr indent="-228600" lvl="6" marL="3200400" algn="l">
              <a:lnSpc>
                <a:spcPct val="120000"/>
              </a:lnSpc>
              <a:spcBef>
                <a:spcPts val="600"/>
              </a:spcBef>
              <a:spcAft>
                <a:spcPts val="0"/>
              </a:spcAft>
              <a:buClr>
                <a:schemeClr val="lt1"/>
              </a:buClr>
              <a:buSzPts val="1200"/>
              <a:buNone/>
              <a:defRPr sz="1200"/>
            </a:lvl7pPr>
            <a:lvl8pPr indent="-228600" lvl="7" marL="3657600" algn="l">
              <a:lnSpc>
                <a:spcPct val="120000"/>
              </a:lnSpc>
              <a:spcBef>
                <a:spcPts val="600"/>
              </a:spcBef>
              <a:spcAft>
                <a:spcPts val="0"/>
              </a:spcAft>
              <a:buClr>
                <a:schemeClr val="lt1"/>
              </a:buClr>
              <a:buSzPts val="1200"/>
              <a:buNone/>
              <a:defRPr sz="1200"/>
            </a:lvl8pPr>
            <a:lvl9pPr indent="-228600" lvl="8" marL="4114800" algn="l">
              <a:lnSpc>
                <a:spcPct val="120000"/>
              </a:lnSpc>
              <a:spcBef>
                <a:spcPts val="600"/>
              </a:spcBef>
              <a:spcAft>
                <a:spcPts val="0"/>
              </a:spcAft>
              <a:buClr>
                <a:schemeClr val="lt1"/>
              </a:buClr>
              <a:buSzPts val="1200"/>
              <a:buNone/>
              <a:defRPr sz="1200"/>
            </a:lvl9pPr>
          </a:lstStyle>
          <a:p/>
        </p:txBody>
      </p:sp>
      <p:sp>
        <p:nvSpPr>
          <p:cNvPr id="95" name="Google Shape;95;p37"/>
          <p:cNvSpPr txBox="1"/>
          <p:nvPr>
            <p:ph idx="10" type="dt"/>
          </p:nvPr>
        </p:nvSpPr>
        <p:spPr>
          <a:xfrm>
            <a:off x="9214483" y="7059931"/>
            <a:ext cx="3291840" cy="43815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37"/>
          <p:cNvSpPr txBox="1"/>
          <p:nvPr>
            <p:ph idx="11" type="ftr"/>
          </p:nvPr>
        </p:nvSpPr>
        <p:spPr>
          <a:xfrm>
            <a:off x="1096553" y="7059931"/>
            <a:ext cx="8007438" cy="4381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37"/>
          <p:cNvSpPr txBox="1"/>
          <p:nvPr>
            <p:ph idx="12" type="sldNum"/>
          </p:nvPr>
        </p:nvSpPr>
        <p:spPr>
          <a:xfrm>
            <a:off x="12616814" y="7059931"/>
            <a:ext cx="904254" cy="4381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98" name="Google Shape;98;p37"/>
          <p:cNvSpPr txBox="1"/>
          <p:nvPr/>
        </p:nvSpPr>
        <p:spPr>
          <a:xfrm>
            <a:off x="1003934" y="882289"/>
            <a:ext cx="731520" cy="701731"/>
          </a:xfrm>
          <a:prstGeom prst="rect">
            <a:avLst/>
          </a:prstGeom>
          <a:noFill/>
          <a:ln>
            <a:noFill/>
          </a:ln>
        </p:spPr>
        <p:txBody>
          <a:bodyPr anchorCtr="0" anchor="ctr" bIns="54850" lIns="109725" spcFirstLastPara="1" rIns="109725" wrap="square" tIns="54850">
            <a:noAutofit/>
          </a:bodyPr>
          <a:lstStyle/>
          <a:p>
            <a:pPr indent="0" lvl="0" marL="0" marR="0" rtl="0" algn="l">
              <a:spcBef>
                <a:spcPts val="0"/>
              </a:spcBef>
              <a:spcAft>
                <a:spcPts val="0"/>
              </a:spcAft>
              <a:buClr>
                <a:schemeClr val="lt1"/>
              </a:buClr>
              <a:buSzPts val="9600"/>
              <a:buFont typeface="Rockwell"/>
              <a:buNone/>
            </a:pPr>
            <a:r>
              <a:rPr b="0" lang="en-US" sz="9600" cap="none">
                <a:solidFill>
                  <a:schemeClr val="lt1"/>
                </a:solidFill>
                <a:latin typeface="Rockwell"/>
                <a:ea typeface="Rockwell"/>
                <a:cs typeface="Rockwell"/>
                <a:sym typeface="Rockwell"/>
              </a:rPr>
              <a:t>“</a:t>
            </a:r>
            <a:endParaRPr/>
          </a:p>
        </p:txBody>
      </p:sp>
      <p:sp>
        <p:nvSpPr>
          <p:cNvPr id="99" name="Google Shape;99;p37"/>
          <p:cNvSpPr txBox="1"/>
          <p:nvPr/>
        </p:nvSpPr>
        <p:spPr>
          <a:xfrm>
            <a:off x="12789547" y="3566512"/>
            <a:ext cx="731520" cy="701731"/>
          </a:xfrm>
          <a:prstGeom prst="rect">
            <a:avLst/>
          </a:prstGeom>
          <a:noFill/>
          <a:ln>
            <a:noFill/>
          </a:ln>
        </p:spPr>
        <p:txBody>
          <a:bodyPr anchorCtr="0" anchor="ctr" bIns="54850" lIns="109725" spcFirstLastPara="1" rIns="109725" wrap="square" tIns="54850">
            <a:noAutofit/>
          </a:bodyPr>
          <a:lstStyle/>
          <a:p>
            <a:pPr indent="0" lvl="0" marL="0" marR="0" rtl="0" algn="r">
              <a:spcBef>
                <a:spcPts val="0"/>
              </a:spcBef>
              <a:spcAft>
                <a:spcPts val="0"/>
              </a:spcAft>
              <a:buClr>
                <a:schemeClr val="lt1"/>
              </a:buClr>
              <a:buSzPts val="9600"/>
              <a:buFont typeface="Rockwell"/>
              <a:buNone/>
            </a:pPr>
            <a:r>
              <a:rPr b="0" lang="en-US" sz="9600" cap="none">
                <a:solidFill>
                  <a:schemeClr val="lt1"/>
                </a:solidFill>
                <a:latin typeface="Rockwell"/>
                <a:ea typeface="Rockwell"/>
                <a:cs typeface="Rockwell"/>
                <a:sym typeface="Rockwell"/>
              </a:rPr>
              <a:t>”</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00" name="Shape 100"/>
        <p:cNvGrpSpPr/>
        <p:nvPr/>
      </p:nvGrpSpPr>
      <p:grpSpPr>
        <a:xfrm>
          <a:off x="0" y="0"/>
          <a:ext cx="0" cy="0"/>
          <a:chOff x="0" y="0"/>
          <a:chExt cx="0" cy="0"/>
        </a:xfrm>
      </p:grpSpPr>
      <p:sp>
        <p:nvSpPr>
          <p:cNvPr id="101" name="Google Shape;101;p38"/>
          <p:cNvSpPr txBox="1"/>
          <p:nvPr>
            <p:ph type="title"/>
          </p:nvPr>
        </p:nvSpPr>
        <p:spPr>
          <a:xfrm>
            <a:off x="1096568" y="2552331"/>
            <a:ext cx="12426392" cy="3014202"/>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3840"/>
              <a:buFont typeface="Bookman Old Style"/>
              <a:buNone/>
              <a:defRPr sz="384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38"/>
          <p:cNvSpPr txBox="1"/>
          <p:nvPr>
            <p:ph idx="1" type="body"/>
          </p:nvPr>
        </p:nvSpPr>
        <p:spPr>
          <a:xfrm>
            <a:off x="1096553" y="5580667"/>
            <a:ext cx="12424516" cy="1368773"/>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200"/>
              </a:spcBef>
              <a:spcAft>
                <a:spcPts val="0"/>
              </a:spcAft>
              <a:buClr>
                <a:schemeClr val="lt1"/>
              </a:buClr>
              <a:buSzPts val="1920"/>
              <a:buNone/>
              <a:defRPr sz="1920"/>
            </a:lvl1pPr>
            <a:lvl2pPr indent="-228600" lvl="1" marL="914400" algn="l">
              <a:lnSpc>
                <a:spcPct val="120000"/>
              </a:lnSpc>
              <a:spcBef>
                <a:spcPts val="600"/>
              </a:spcBef>
              <a:spcAft>
                <a:spcPts val="0"/>
              </a:spcAft>
              <a:buClr>
                <a:schemeClr val="lt1"/>
              </a:buClr>
              <a:buSzPts val="1680"/>
              <a:buNone/>
              <a:defRPr sz="1679"/>
            </a:lvl2pPr>
            <a:lvl3pPr indent="-228600" lvl="2" marL="1371600" algn="l">
              <a:lnSpc>
                <a:spcPct val="120000"/>
              </a:lnSpc>
              <a:spcBef>
                <a:spcPts val="600"/>
              </a:spcBef>
              <a:spcAft>
                <a:spcPts val="0"/>
              </a:spcAft>
              <a:buClr>
                <a:schemeClr val="lt1"/>
              </a:buClr>
              <a:buSzPts val="1440"/>
              <a:buNone/>
              <a:defRPr sz="1440"/>
            </a:lvl3pPr>
            <a:lvl4pPr indent="-228600" lvl="3" marL="1828800" algn="l">
              <a:lnSpc>
                <a:spcPct val="120000"/>
              </a:lnSpc>
              <a:spcBef>
                <a:spcPts val="600"/>
              </a:spcBef>
              <a:spcAft>
                <a:spcPts val="0"/>
              </a:spcAft>
              <a:buClr>
                <a:schemeClr val="lt1"/>
              </a:buClr>
              <a:buSzPts val="1200"/>
              <a:buNone/>
              <a:defRPr sz="1200"/>
            </a:lvl4pPr>
            <a:lvl5pPr indent="-228600" lvl="4" marL="2286000" algn="l">
              <a:lnSpc>
                <a:spcPct val="120000"/>
              </a:lnSpc>
              <a:spcBef>
                <a:spcPts val="600"/>
              </a:spcBef>
              <a:spcAft>
                <a:spcPts val="0"/>
              </a:spcAft>
              <a:buClr>
                <a:schemeClr val="lt1"/>
              </a:buClr>
              <a:buSzPts val="1200"/>
              <a:buNone/>
              <a:defRPr sz="1200"/>
            </a:lvl5pPr>
            <a:lvl6pPr indent="-228600" lvl="5" marL="2743200" algn="l">
              <a:lnSpc>
                <a:spcPct val="120000"/>
              </a:lnSpc>
              <a:spcBef>
                <a:spcPts val="600"/>
              </a:spcBef>
              <a:spcAft>
                <a:spcPts val="0"/>
              </a:spcAft>
              <a:buClr>
                <a:schemeClr val="lt1"/>
              </a:buClr>
              <a:buSzPts val="1200"/>
              <a:buNone/>
              <a:defRPr sz="1200"/>
            </a:lvl6pPr>
            <a:lvl7pPr indent="-228600" lvl="6" marL="3200400" algn="l">
              <a:lnSpc>
                <a:spcPct val="120000"/>
              </a:lnSpc>
              <a:spcBef>
                <a:spcPts val="600"/>
              </a:spcBef>
              <a:spcAft>
                <a:spcPts val="0"/>
              </a:spcAft>
              <a:buClr>
                <a:schemeClr val="lt1"/>
              </a:buClr>
              <a:buSzPts val="1200"/>
              <a:buNone/>
              <a:defRPr sz="1200"/>
            </a:lvl7pPr>
            <a:lvl8pPr indent="-228600" lvl="7" marL="3657600" algn="l">
              <a:lnSpc>
                <a:spcPct val="120000"/>
              </a:lnSpc>
              <a:spcBef>
                <a:spcPts val="600"/>
              </a:spcBef>
              <a:spcAft>
                <a:spcPts val="0"/>
              </a:spcAft>
              <a:buClr>
                <a:schemeClr val="lt1"/>
              </a:buClr>
              <a:buSzPts val="1200"/>
              <a:buNone/>
              <a:defRPr sz="1200"/>
            </a:lvl8pPr>
            <a:lvl9pPr indent="-228600" lvl="8" marL="4114800" algn="l">
              <a:lnSpc>
                <a:spcPct val="120000"/>
              </a:lnSpc>
              <a:spcBef>
                <a:spcPts val="600"/>
              </a:spcBef>
              <a:spcAft>
                <a:spcPts val="0"/>
              </a:spcAft>
              <a:buClr>
                <a:schemeClr val="lt1"/>
              </a:buClr>
              <a:buSzPts val="1200"/>
              <a:buNone/>
              <a:defRPr sz="1200"/>
            </a:lvl9pPr>
          </a:lstStyle>
          <a:p/>
        </p:txBody>
      </p:sp>
      <p:sp>
        <p:nvSpPr>
          <p:cNvPr id="103" name="Google Shape;103;p38"/>
          <p:cNvSpPr txBox="1"/>
          <p:nvPr>
            <p:ph idx="10" type="dt"/>
          </p:nvPr>
        </p:nvSpPr>
        <p:spPr>
          <a:xfrm>
            <a:off x="9214483" y="7059931"/>
            <a:ext cx="3291840" cy="43815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38"/>
          <p:cNvSpPr txBox="1"/>
          <p:nvPr>
            <p:ph idx="11" type="ftr"/>
          </p:nvPr>
        </p:nvSpPr>
        <p:spPr>
          <a:xfrm>
            <a:off x="1096553" y="7059931"/>
            <a:ext cx="8007438" cy="4381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38"/>
          <p:cNvSpPr txBox="1"/>
          <p:nvPr>
            <p:ph idx="12" type="sldNum"/>
          </p:nvPr>
        </p:nvSpPr>
        <p:spPr>
          <a:xfrm>
            <a:off x="12616814" y="7059931"/>
            <a:ext cx="904254" cy="4381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06" name="Shape 106"/>
        <p:cNvGrpSpPr/>
        <p:nvPr/>
      </p:nvGrpSpPr>
      <p:grpSpPr>
        <a:xfrm>
          <a:off x="0" y="0"/>
          <a:ext cx="0" cy="0"/>
          <a:chOff x="0" y="0"/>
          <a:chExt cx="0" cy="0"/>
        </a:xfrm>
      </p:grpSpPr>
      <p:sp>
        <p:nvSpPr>
          <p:cNvPr id="107" name="Google Shape;107;p39"/>
          <p:cNvSpPr txBox="1"/>
          <p:nvPr>
            <p:ph type="title"/>
          </p:nvPr>
        </p:nvSpPr>
        <p:spPr>
          <a:xfrm>
            <a:off x="1096553" y="731520"/>
            <a:ext cx="12424514" cy="1590676"/>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8" name="Google Shape;108;p39"/>
          <p:cNvSpPr txBox="1"/>
          <p:nvPr>
            <p:ph idx="1" type="body"/>
          </p:nvPr>
        </p:nvSpPr>
        <p:spPr>
          <a:xfrm>
            <a:off x="1096553" y="2505983"/>
            <a:ext cx="3958747" cy="987966"/>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200"/>
              </a:spcBef>
              <a:spcAft>
                <a:spcPts val="0"/>
              </a:spcAft>
              <a:buClr>
                <a:schemeClr val="lt1"/>
              </a:buClr>
              <a:buSzPts val="2880"/>
              <a:buNone/>
              <a:defRPr b="0" sz="2880">
                <a:solidFill>
                  <a:schemeClr val="lt1"/>
                </a:solidFill>
              </a:defRPr>
            </a:lvl1pPr>
            <a:lvl2pPr indent="-228600" lvl="1" marL="914400" algn="l">
              <a:lnSpc>
                <a:spcPct val="120000"/>
              </a:lnSpc>
              <a:spcBef>
                <a:spcPts val="600"/>
              </a:spcBef>
              <a:spcAft>
                <a:spcPts val="0"/>
              </a:spcAft>
              <a:buClr>
                <a:schemeClr val="lt1"/>
              </a:buClr>
              <a:buSzPts val="2400"/>
              <a:buNone/>
              <a:defRPr b="1" sz="2400"/>
            </a:lvl2pPr>
            <a:lvl3pPr indent="-228600" lvl="2" marL="1371600" algn="l">
              <a:lnSpc>
                <a:spcPct val="120000"/>
              </a:lnSpc>
              <a:spcBef>
                <a:spcPts val="600"/>
              </a:spcBef>
              <a:spcAft>
                <a:spcPts val="0"/>
              </a:spcAft>
              <a:buClr>
                <a:schemeClr val="lt1"/>
              </a:buClr>
              <a:buSzPts val="2160"/>
              <a:buNone/>
              <a:defRPr b="1" sz="2160"/>
            </a:lvl3pPr>
            <a:lvl4pPr indent="-228600" lvl="3" marL="1828800" algn="l">
              <a:lnSpc>
                <a:spcPct val="120000"/>
              </a:lnSpc>
              <a:spcBef>
                <a:spcPts val="600"/>
              </a:spcBef>
              <a:spcAft>
                <a:spcPts val="0"/>
              </a:spcAft>
              <a:buClr>
                <a:schemeClr val="lt1"/>
              </a:buClr>
              <a:buSzPts val="1920"/>
              <a:buNone/>
              <a:defRPr b="1" sz="1920"/>
            </a:lvl4pPr>
            <a:lvl5pPr indent="-228600" lvl="4" marL="2286000" algn="l">
              <a:lnSpc>
                <a:spcPct val="120000"/>
              </a:lnSpc>
              <a:spcBef>
                <a:spcPts val="600"/>
              </a:spcBef>
              <a:spcAft>
                <a:spcPts val="0"/>
              </a:spcAft>
              <a:buClr>
                <a:schemeClr val="lt1"/>
              </a:buClr>
              <a:buSzPts val="1920"/>
              <a:buNone/>
              <a:defRPr b="1" sz="1920"/>
            </a:lvl5pPr>
            <a:lvl6pPr indent="-228600" lvl="5" marL="2743200" algn="l">
              <a:lnSpc>
                <a:spcPct val="120000"/>
              </a:lnSpc>
              <a:spcBef>
                <a:spcPts val="600"/>
              </a:spcBef>
              <a:spcAft>
                <a:spcPts val="0"/>
              </a:spcAft>
              <a:buClr>
                <a:schemeClr val="lt1"/>
              </a:buClr>
              <a:buSzPts val="1920"/>
              <a:buNone/>
              <a:defRPr b="1" sz="1920"/>
            </a:lvl6pPr>
            <a:lvl7pPr indent="-228600" lvl="6" marL="3200400" algn="l">
              <a:lnSpc>
                <a:spcPct val="120000"/>
              </a:lnSpc>
              <a:spcBef>
                <a:spcPts val="600"/>
              </a:spcBef>
              <a:spcAft>
                <a:spcPts val="0"/>
              </a:spcAft>
              <a:buClr>
                <a:schemeClr val="lt1"/>
              </a:buClr>
              <a:buSzPts val="1920"/>
              <a:buNone/>
              <a:defRPr b="1" sz="1920"/>
            </a:lvl7pPr>
            <a:lvl8pPr indent="-228600" lvl="7" marL="3657600" algn="l">
              <a:lnSpc>
                <a:spcPct val="120000"/>
              </a:lnSpc>
              <a:spcBef>
                <a:spcPts val="600"/>
              </a:spcBef>
              <a:spcAft>
                <a:spcPts val="0"/>
              </a:spcAft>
              <a:buClr>
                <a:schemeClr val="lt1"/>
              </a:buClr>
              <a:buSzPts val="1920"/>
              <a:buNone/>
              <a:defRPr b="1" sz="1920"/>
            </a:lvl8pPr>
            <a:lvl9pPr indent="-228600" lvl="8" marL="4114800" algn="l">
              <a:lnSpc>
                <a:spcPct val="120000"/>
              </a:lnSpc>
              <a:spcBef>
                <a:spcPts val="600"/>
              </a:spcBef>
              <a:spcAft>
                <a:spcPts val="0"/>
              </a:spcAft>
              <a:buClr>
                <a:schemeClr val="lt1"/>
              </a:buClr>
              <a:buSzPts val="1920"/>
              <a:buNone/>
              <a:defRPr b="1" sz="1920"/>
            </a:lvl9pPr>
          </a:lstStyle>
          <a:p/>
        </p:txBody>
      </p:sp>
      <p:sp>
        <p:nvSpPr>
          <p:cNvPr id="109" name="Google Shape;109;p39"/>
          <p:cNvSpPr txBox="1"/>
          <p:nvPr>
            <p:ph idx="2" type="body"/>
          </p:nvPr>
        </p:nvSpPr>
        <p:spPr>
          <a:xfrm>
            <a:off x="1096553" y="3493949"/>
            <a:ext cx="3958747" cy="3455491"/>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200"/>
              </a:spcBef>
              <a:spcAft>
                <a:spcPts val="0"/>
              </a:spcAft>
              <a:buClr>
                <a:schemeClr val="lt1"/>
              </a:buClr>
              <a:buSzPts val="1680"/>
              <a:buNone/>
              <a:defRPr sz="1679"/>
            </a:lvl1pPr>
            <a:lvl2pPr indent="-228600" lvl="1" marL="914400" algn="l">
              <a:lnSpc>
                <a:spcPct val="120000"/>
              </a:lnSpc>
              <a:spcBef>
                <a:spcPts val="600"/>
              </a:spcBef>
              <a:spcAft>
                <a:spcPts val="0"/>
              </a:spcAft>
              <a:buClr>
                <a:schemeClr val="lt1"/>
              </a:buClr>
              <a:buSzPts val="1440"/>
              <a:buNone/>
              <a:defRPr sz="1440"/>
            </a:lvl2pPr>
            <a:lvl3pPr indent="-228600" lvl="2" marL="1371600" algn="l">
              <a:lnSpc>
                <a:spcPct val="120000"/>
              </a:lnSpc>
              <a:spcBef>
                <a:spcPts val="600"/>
              </a:spcBef>
              <a:spcAft>
                <a:spcPts val="0"/>
              </a:spcAft>
              <a:buClr>
                <a:schemeClr val="lt1"/>
              </a:buClr>
              <a:buSzPts val="1200"/>
              <a:buNone/>
              <a:defRPr sz="1200"/>
            </a:lvl3pPr>
            <a:lvl4pPr indent="-228600" lvl="3" marL="1828800" algn="l">
              <a:lnSpc>
                <a:spcPct val="120000"/>
              </a:lnSpc>
              <a:spcBef>
                <a:spcPts val="600"/>
              </a:spcBef>
              <a:spcAft>
                <a:spcPts val="0"/>
              </a:spcAft>
              <a:buClr>
                <a:schemeClr val="lt1"/>
              </a:buClr>
              <a:buSzPts val="1080"/>
              <a:buNone/>
              <a:defRPr sz="1080"/>
            </a:lvl4pPr>
            <a:lvl5pPr indent="-228600" lvl="4" marL="2286000" algn="l">
              <a:lnSpc>
                <a:spcPct val="120000"/>
              </a:lnSpc>
              <a:spcBef>
                <a:spcPts val="600"/>
              </a:spcBef>
              <a:spcAft>
                <a:spcPts val="0"/>
              </a:spcAft>
              <a:buClr>
                <a:schemeClr val="lt1"/>
              </a:buClr>
              <a:buSzPts val="1080"/>
              <a:buNone/>
              <a:defRPr sz="1080"/>
            </a:lvl5pPr>
            <a:lvl6pPr indent="-228600" lvl="5" marL="2743200" algn="l">
              <a:lnSpc>
                <a:spcPct val="120000"/>
              </a:lnSpc>
              <a:spcBef>
                <a:spcPts val="600"/>
              </a:spcBef>
              <a:spcAft>
                <a:spcPts val="0"/>
              </a:spcAft>
              <a:buClr>
                <a:schemeClr val="lt1"/>
              </a:buClr>
              <a:buSzPts val="1080"/>
              <a:buNone/>
              <a:defRPr sz="1080"/>
            </a:lvl6pPr>
            <a:lvl7pPr indent="-228600" lvl="6" marL="3200400" algn="l">
              <a:lnSpc>
                <a:spcPct val="120000"/>
              </a:lnSpc>
              <a:spcBef>
                <a:spcPts val="600"/>
              </a:spcBef>
              <a:spcAft>
                <a:spcPts val="0"/>
              </a:spcAft>
              <a:buClr>
                <a:schemeClr val="lt1"/>
              </a:buClr>
              <a:buSzPts val="1080"/>
              <a:buNone/>
              <a:defRPr sz="1080"/>
            </a:lvl7pPr>
            <a:lvl8pPr indent="-228600" lvl="7" marL="3657600" algn="l">
              <a:lnSpc>
                <a:spcPct val="120000"/>
              </a:lnSpc>
              <a:spcBef>
                <a:spcPts val="600"/>
              </a:spcBef>
              <a:spcAft>
                <a:spcPts val="0"/>
              </a:spcAft>
              <a:buClr>
                <a:schemeClr val="lt1"/>
              </a:buClr>
              <a:buSzPts val="1080"/>
              <a:buNone/>
              <a:defRPr sz="1080"/>
            </a:lvl8pPr>
            <a:lvl9pPr indent="-228600" lvl="8" marL="4114800" algn="l">
              <a:lnSpc>
                <a:spcPct val="120000"/>
              </a:lnSpc>
              <a:spcBef>
                <a:spcPts val="600"/>
              </a:spcBef>
              <a:spcAft>
                <a:spcPts val="0"/>
              </a:spcAft>
              <a:buClr>
                <a:schemeClr val="lt1"/>
              </a:buClr>
              <a:buSzPts val="1080"/>
              <a:buNone/>
              <a:defRPr sz="1080"/>
            </a:lvl9pPr>
          </a:lstStyle>
          <a:p/>
        </p:txBody>
      </p:sp>
      <p:sp>
        <p:nvSpPr>
          <p:cNvPr id="110" name="Google Shape;110;p39"/>
          <p:cNvSpPr txBox="1"/>
          <p:nvPr>
            <p:ph idx="3" type="body"/>
          </p:nvPr>
        </p:nvSpPr>
        <p:spPr>
          <a:xfrm>
            <a:off x="5333853" y="2505984"/>
            <a:ext cx="3958270" cy="987965"/>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200"/>
              </a:spcBef>
              <a:spcAft>
                <a:spcPts val="0"/>
              </a:spcAft>
              <a:buClr>
                <a:schemeClr val="lt1"/>
              </a:buClr>
              <a:buSzPts val="2880"/>
              <a:buNone/>
              <a:defRPr b="0" sz="2880">
                <a:solidFill>
                  <a:schemeClr val="lt1"/>
                </a:solidFill>
              </a:defRPr>
            </a:lvl1pPr>
            <a:lvl2pPr indent="-228600" lvl="1" marL="914400" algn="l">
              <a:lnSpc>
                <a:spcPct val="120000"/>
              </a:lnSpc>
              <a:spcBef>
                <a:spcPts val="600"/>
              </a:spcBef>
              <a:spcAft>
                <a:spcPts val="0"/>
              </a:spcAft>
              <a:buClr>
                <a:schemeClr val="lt1"/>
              </a:buClr>
              <a:buSzPts val="2400"/>
              <a:buNone/>
              <a:defRPr b="1" sz="2400"/>
            </a:lvl2pPr>
            <a:lvl3pPr indent="-228600" lvl="2" marL="1371600" algn="l">
              <a:lnSpc>
                <a:spcPct val="120000"/>
              </a:lnSpc>
              <a:spcBef>
                <a:spcPts val="600"/>
              </a:spcBef>
              <a:spcAft>
                <a:spcPts val="0"/>
              </a:spcAft>
              <a:buClr>
                <a:schemeClr val="lt1"/>
              </a:buClr>
              <a:buSzPts val="2160"/>
              <a:buNone/>
              <a:defRPr b="1" sz="2160"/>
            </a:lvl3pPr>
            <a:lvl4pPr indent="-228600" lvl="3" marL="1828800" algn="l">
              <a:lnSpc>
                <a:spcPct val="120000"/>
              </a:lnSpc>
              <a:spcBef>
                <a:spcPts val="600"/>
              </a:spcBef>
              <a:spcAft>
                <a:spcPts val="0"/>
              </a:spcAft>
              <a:buClr>
                <a:schemeClr val="lt1"/>
              </a:buClr>
              <a:buSzPts val="1920"/>
              <a:buNone/>
              <a:defRPr b="1" sz="1920"/>
            </a:lvl4pPr>
            <a:lvl5pPr indent="-228600" lvl="4" marL="2286000" algn="l">
              <a:lnSpc>
                <a:spcPct val="120000"/>
              </a:lnSpc>
              <a:spcBef>
                <a:spcPts val="600"/>
              </a:spcBef>
              <a:spcAft>
                <a:spcPts val="0"/>
              </a:spcAft>
              <a:buClr>
                <a:schemeClr val="lt1"/>
              </a:buClr>
              <a:buSzPts val="1920"/>
              <a:buNone/>
              <a:defRPr b="1" sz="1920"/>
            </a:lvl5pPr>
            <a:lvl6pPr indent="-228600" lvl="5" marL="2743200" algn="l">
              <a:lnSpc>
                <a:spcPct val="120000"/>
              </a:lnSpc>
              <a:spcBef>
                <a:spcPts val="600"/>
              </a:spcBef>
              <a:spcAft>
                <a:spcPts val="0"/>
              </a:spcAft>
              <a:buClr>
                <a:schemeClr val="lt1"/>
              </a:buClr>
              <a:buSzPts val="1920"/>
              <a:buNone/>
              <a:defRPr b="1" sz="1920"/>
            </a:lvl6pPr>
            <a:lvl7pPr indent="-228600" lvl="6" marL="3200400" algn="l">
              <a:lnSpc>
                <a:spcPct val="120000"/>
              </a:lnSpc>
              <a:spcBef>
                <a:spcPts val="600"/>
              </a:spcBef>
              <a:spcAft>
                <a:spcPts val="0"/>
              </a:spcAft>
              <a:buClr>
                <a:schemeClr val="lt1"/>
              </a:buClr>
              <a:buSzPts val="1920"/>
              <a:buNone/>
              <a:defRPr b="1" sz="1920"/>
            </a:lvl7pPr>
            <a:lvl8pPr indent="-228600" lvl="7" marL="3657600" algn="l">
              <a:lnSpc>
                <a:spcPct val="120000"/>
              </a:lnSpc>
              <a:spcBef>
                <a:spcPts val="600"/>
              </a:spcBef>
              <a:spcAft>
                <a:spcPts val="0"/>
              </a:spcAft>
              <a:buClr>
                <a:schemeClr val="lt1"/>
              </a:buClr>
              <a:buSzPts val="1920"/>
              <a:buNone/>
              <a:defRPr b="1" sz="1920"/>
            </a:lvl8pPr>
            <a:lvl9pPr indent="-228600" lvl="8" marL="4114800" algn="l">
              <a:lnSpc>
                <a:spcPct val="120000"/>
              </a:lnSpc>
              <a:spcBef>
                <a:spcPts val="600"/>
              </a:spcBef>
              <a:spcAft>
                <a:spcPts val="0"/>
              </a:spcAft>
              <a:buClr>
                <a:schemeClr val="lt1"/>
              </a:buClr>
              <a:buSzPts val="1920"/>
              <a:buNone/>
              <a:defRPr b="1" sz="1920"/>
            </a:lvl9pPr>
          </a:lstStyle>
          <a:p/>
        </p:txBody>
      </p:sp>
      <p:sp>
        <p:nvSpPr>
          <p:cNvPr id="111" name="Google Shape;111;p39"/>
          <p:cNvSpPr txBox="1"/>
          <p:nvPr>
            <p:ph idx="4" type="body"/>
          </p:nvPr>
        </p:nvSpPr>
        <p:spPr>
          <a:xfrm>
            <a:off x="5333854" y="3493949"/>
            <a:ext cx="3959785" cy="3455491"/>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200"/>
              </a:spcBef>
              <a:spcAft>
                <a:spcPts val="0"/>
              </a:spcAft>
              <a:buClr>
                <a:schemeClr val="lt1"/>
              </a:buClr>
              <a:buSzPts val="1680"/>
              <a:buNone/>
              <a:defRPr sz="1679"/>
            </a:lvl1pPr>
            <a:lvl2pPr indent="-228600" lvl="1" marL="914400" algn="l">
              <a:lnSpc>
                <a:spcPct val="120000"/>
              </a:lnSpc>
              <a:spcBef>
                <a:spcPts val="600"/>
              </a:spcBef>
              <a:spcAft>
                <a:spcPts val="0"/>
              </a:spcAft>
              <a:buClr>
                <a:schemeClr val="lt1"/>
              </a:buClr>
              <a:buSzPts val="1440"/>
              <a:buNone/>
              <a:defRPr sz="1440"/>
            </a:lvl2pPr>
            <a:lvl3pPr indent="-228600" lvl="2" marL="1371600" algn="l">
              <a:lnSpc>
                <a:spcPct val="120000"/>
              </a:lnSpc>
              <a:spcBef>
                <a:spcPts val="600"/>
              </a:spcBef>
              <a:spcAft>
                <a:spcPts val="0"/>
              </a:spcAft>
              <a:buClr>
                <a:schemeClr val="lt1"/>
              </a:buClr>
              <a:buSzPts val="1200"/>
              <a:buNone/>
              <a:defRPr sz="1200"/>
            </a:lvl3pPr>
            <a:lvl4pPr indent="-228600" lvl="3" marL="1828800" algn="l">
              <a:lnSpc>
                <a:spcPct val="120000"/>
              </a:lnSpc>
              <a:spcBef>
                <a:spcPts val="600"/>
              </a:spcBef>
              <a:spcAft>
                <a:spcPts val="0"/>
              </a:spcAft>
              <a:buClr>
                <a:schemeClr val="lt1"/>
              </a:buClr>
              <a:buSzPts val="1080"/>
              <a:buNone/>
              <a:defRPr sz="1080"/>
            </a:lvl4pPr>
            <a:lvl5pPr indent="-228600" lvl="4" marL="2286000" algn="l">
              <a:lnSpc>
                <a:spcPct val="120000"/>
              </a:lnSpc>
              <a:spcBef>
                <a:spcPts val="600"/>
              </a:spcBef>
              <a:spcAft>
                <a:spcPts val="0"/>
              </a:spcAft>
              <a:buClr>
                <a:schemeClr val="lt1"/>
              </a:buClr>
              <a:buSzPts val="1080"/>
              <a:buNone/>
              <a:defRPr sz="1080"/>
            </a:lvl5pPr>
            <a:lvl6pPr indent="-228600" lvl="5" marL="2743200" algn="l">
              <a:lnSpc>
                <a:spcPct val="120000"/>
              </a:lnSpc>
              <a:spcBef>
                <a:spcPts val="600"/>
              </a:spcBef>
              <a:spcAft>
                <a:spcPts val="0"/>
              </a:spcAft>
              <a:buClr>
                <a:schemeClr val="lt1"/>
              </a:buClr>
              <a:buSzPts val="1080"/>
              <a:buNone/>
              <a:defRPr sz="1080"/>
            </a:lvl6pPr>
            <a:lvl7pPr indent="-228600" lvl="6" marL="3200400" algn="l">
              <a:lnSpc>
                <a:spcPct val="120000"/>
              </a:lnSpc>
              <a:spcBef>
                <a:spcPts val="600"/>
              </a:spcBef>
              <a:spcAft>
                <a:spcPts val="0"/>
              </a:spcAft>
              <a:buClr>
                <a:schemeClr val="lt1"/>
              </a:buClr>
              <a:buSzPts val="1080"/>
              <a:buNone/>
              <a:defRPr sz="1080"/>
            </a:lvl7pPr>
            <a:lvl8pPr indent="-228600" lvl="7" marL="3657600" algn="l">
              <a:lnSpc>
                <a:spcPct val="120000"/>
              </a:lnSpc>
              <a:spcBef>
                <a:spcPts val="600"/>
              </a:spcBef>
              <a:spcAft>
                <a:spcPts val="0"/>
              </a:spcAft>
              <a:buClr>
                <a:schemeClr val="lt1"/>
              </a:buClr>
              <a:buSzPts val="1080"/>
              <a:buNone/>
              <a:defRPr sz="1080"/>
            </a:lvl8pPr>
            <a:lvl9pPr indent="-228600" lvl="8" marL="4114800" algn="l">
              <a:lnSpc>
                <a:spcPct val="120000"/>
              </a:lnSpc>
              <a:spcBef>
                <a:spcPts val="600"/>
              </a:spcBef>
              <a:spcAft>
                <a:spcPts val="0"/>
              </a:spcAft>
              <a:buClr>
                <a:schemeClr val="lt1"/>
              </a:buClr>
              <a:buSzPts val="1080"/>
              <a:buNone/>
              <a:defRPr sz="1080"/>
            </a:lvl9pPr>
          </a:lstStyle>
          <a:p/>
        </p:txBody>
      </p:sp>
      <p:sp>
        <p:nvSpPr>
          <p:cNvPr id="112" name="Google Shape;112;p39"/>
          <p:cNvSpPr txBox="1"/>
          <p:nvPr>
            <p:ph idx="5" type="body"/>
          </p:nvPr>
        </p:nvSpPr>
        <p:spPr>
          <a:xfrm>
            <a:off x="9567958" y="2505984"/>
            <a:ext cx="3949453" cy="987965"/>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200"/>
              </a:spcBef>
              <a:spcAft>
                <a:spcPts val="0"/>
              </a:spcAft>
              <a:buClr>
                <a:schemeClr val="lt1"/>
              </a:buClr>
              <a:buSzPts val="2880"/>
              <a:buNone/>
              <a:defRPr b="0" sz="2880">
                <a:solidFill>
                  <a:schemeClr val="lt1"/>
                </a:solidFill>
              </a:defRPr>
            </a:lvl1pPr>
            <a:lvl2pPr indent="-228600" lvl="1" marL="914400" algn="l">
              <a:lnSpc>
                <a:spcPct val="120000"/>
              </a:lnSpc>
              <a:spcBef>
                <a:spcPts val="600"/>
              </a:spcBef>
              <a:spcAft>
                <a:spcPts val="0"/>
              </a:spcAft>
              <a:buClr>
                <a:schemeClr val="lt1"/>
              </a:buClr>
              <a:buSzPts val="2400"/>
              <a:buNone/>
              <a:defRPr b="1" sz="2400"/>
            </a:lvl2pPr>
            <a:lvl3pPr indent="-228600" lvl="2" marL="1371600" algn="l">
              <a:lnSpc>
                <a:spcPct val="120000"/>
              </a:lnSpc>
              <a:spcBef>
                <a:spcPts val="600"/>
              </a:spcBef>
              <a:spcAft>
                <a:spcPts val="0"/>
              </a:spcAft>
              <a:buClr>
                <a:schemeClr val="lt1"/>
              </a:buClr>
              <a:buSzPts val="2160"/>
              <a:buNone/>
              <a:defRPr b="1" sz="2160"/>
            </a:lvl3pPr>
            <a:lvl4pPr indent="-228600" lvl="3" marL="1828800" algn="l">
              <a:lnSpc>
                <a:spcPct val="120000"/>
              </a:lnSpc>
              <a:spcBef>
                <a:spcPts val="600"/>
              </a:spcBef>
              <a:spcAft>
                <a:spcPts val="0"/>
              </a:spcAft>
              <a:buClr>
                <a:schemeClr val="lt1"/>
              </a:buClr>
              <a:buSzPts val="1920"/>
              <a:buNone/>
              <a:defRPr b="1" sz="1920"/>
            </a:lvl4pPr>
            <a:lvl5pPr indent="-228600" lvl="4" marL="2286000" algn="l">
              <a:lnSpc>
                <a:spcPct val="120000"/>
              </a:lnSpc>
              <a:spcBef>
                <a:spcPts val="600"/>
              </a:spcBef>
              <a:spcAft>
                <a:spcPts val="0"/>
              </a:spcAft>
              <a:buClr>
                <a:schemeClr val="lt1"/>
              </a:buClr>
              <a:buSzPts val="1920"/>
              <a:buNone/>
              <a:defRPr b="1" sz="1920"/>
            </a:lvl5pPr>
            <a:lvl6pPr indent="-228600" lvl="5" marL="2743200" algn="l">
              <a:lnSpc>
                <a:spcPct val="120000"/>
              </a:lnSpc>
              <a:spcBef>
                <a:spcPts val="600"/>
              </a:spcBef>
              <a:spcAft>
                <a:spcPts val="0"/>
              </a:spcAft>
              <a:buClr>
                <a:schemeClr val="lt1"/>
              </a:buClr>
              <a:buSzPts val="1920"/>
              <a:buNone/>
              <a:defRPr b="1" sz="1920"/>
            </a:lvl6pPr>
            <a:lvl7pPr indent="-228600" lvl="6" marL="3200400" algn="l">
              <a:lnSpc>
                <a:spcPct val="120000"/>
              </a:lnSpc>
              <a:spcBef>
                <a:spcPts val="600"/>
              </a:spcBef>
              <a:spcAft>
                <a:spcPts val="0"/>
              </a:spcAft>
              <a:buClr>
                <a:schemeClr val="lt1"/>
              </a:buClr>
              <a:buSzPts val="1920"/>
              <a:buNone/>
              <a:defRPr b="1" sz="1920"/>
            </a:lvl7pPr>
            <a:lvl8pPr indent="-228600" lvl="7" marL="3657600" algn="l">
              <a:lnSpc>
                <a:spcPct val="120000"/>
              </a:lnSpc>
              <a:spcBef>
                <a:spcPts val="600"/>
              </a:spcBef>
              <a:spcAft>
                <a:spcPts val="0"/>
              </a:spcAft>
              <a:buClr>
                <a:schemeClr val="lt1"/>
              </a:buClr>
              <a:buSzPts val="1920"/>
              <a:buNone/>
              <a:defRPr b="1" sz="1920"/>
            </a:lvl8pPr>
            <a:lvl9pPr indent="-228600" lvl="8" marL="4114800" algn="l">
              <a:lnSpc>
                <a:spcPct val="120000"/>
              </a:lnSpc>
              <a:spcBef>
                <a:spcPts val="600"/>
              </a:spcBef>
              <a:spcAft>
                <a:spcPts val="0"/>
              </a:spcAft>
              <a:buClr>
                <a:schemeClr val="lt1"/>
              </a:buClr>
              <a:buSzPts val="1920"/>
              <a:buNone/>
              <a:defRPr b="1" sz="1920"/>
            </a:lvl9pPr>
          </a:lstStyle>
          <a:p/>
        </p:txBody>
      </p:sp>
      <p:sp>
        <p:nvSpPr>
          <p:cNvPr id="113" name="Google Shape;113;p39"/>
          <p:cNvSpPr txBox="1"/>
          <p:nvPr>
            <p:ph idx="6" type="body"/>
          </p:nvPr>
        </p:nvSpPr>
        <p:spPr>
          <a:xfrm>
            <a:off x="9571616" y="3493949"/>
            <a:ext cx="3949453" cy="3455491"/>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200"/>
              </a:spcBef>
              <a:spcAft>
                <a:spcPts val="0"/>
              </a:spcAft>
              <a:buClr>
                <a:schemeClr val="lt1"/>
              </a:buClr>
              <a:buSzPts val="1680"/>
              <a:buNone/>
              <a:defRPr sz="1679"/>
            </a:lvl1pPr>
            <a:lvl2pPr indent="-228600" lvl="1" marL="914400" algn="l">
              <a:lnSpc>
                <a:spcPct val="120000"/>
              </a:lnSpc>
              <a:spcBef>
                <a:spcPts val="600"/>
              </a:spcBef>
              <a:spcAft>
                <a:spcPts val="0"/>
              </a:spcAft>
              <a:buClr>
                <a:schemeClr val="lt1"/>
              </a:buClr>
              <a:buSzPts val="1440"/>
              <a:buNone/>
              <a:defRPr sz="1440"/>
            </a:lvl2pPr>
            <a:lvl3pPr indent="-228600" lvl="2" marL="1371600" algn="l">
              <a:lnSpc>
                <a:spcPct val="120000"/>
              </a:lnSpc>
              <a:spcBef>
                <a:spcPts val="600"/>
              </a:spcBef>
              <a:spcAft>
                <a:spcPts val="0"/>
              </a:spcAft>
              <a:buClr>
                <a:schemeClr val="lt1"/>
              </a:buClr>
              <a:buSzPts val="1200"/>
              <a:buNone/>
              <a:defRPr sz="1200"/>
            </a:lvl3pPr>
            <a:lvl4pPr indent="-228600" lvl="3" marL="1828800" algn="l">
              <a:lnSpc>
                <a:spcPct val="120000"/>
              </a:lnSpc>
              <a:spcBef>
                <a:spcPts val="600"/>
              </a:spcBef>
              <a:spcAft>
                <a:spcPts val="0"/>
              </a:spcAft>
              <a:buClr>
                <a:schemeClr val="lt1"/>
              </a:buClr>
              <a:buSzPts val="1080"/>
              <a:buNone/>
              <a:defRPr sz="1080"/>
            </a:lvl4pPr>
            <a:lvl5pPr indent="-228600" lvl="4" marL="2286000" algn="l">
              <a:lnSpc>
                <a:spcPct val="120000"/>
              </a:lnSpc>
              <a:spcBef>
                <a:spcPts val="600"/>
              </a:spcBef>
              <a:spcAft>
                <a:spcPts val="0"/>
              </a:spcAft>
              <a:buClr>
                <a:schemeClr val="lt1"/>
              </a:buClr>
              <a:buSzPts val="1080"/>
              <a:buNone/>
              <a:defRPr sz="1080"/>
            </a:lvl5pPr>
            <a:lvl6pPr indent="-228600" lvl="5" marL="2743200" algn="l">
              <a:lnSpc>
                <a:spcPct val="120000"/>
              </a:lnSpc>
              <a:spcBef>
                <a:spcPts val="600"/>
              </a:spcBef>
              <a:spcAft>
                <a:spcPts val="0"/>
              </a:spcAft>
              <a:buClr>
                <a:schemeClr val="lt1"/>
              </a:buClr>
              <a:buSzPts val="1080"/>
              <a:buNone/>
              <a:defRPr sz="1080"/>
            </a:lvl6pPr>
            <a:lvl7pPr indent="-228600" lvl="6" marL="3200400" algn="l">
              <a:lnSpc>
                <a:spcPct val="120000"/>
              </a:lnSpc>
              <a:spcBef>
                <a:spcPts val="600"/>
              </a:spcBef>
              <a:spcAft>
                <a:spcPts val="0"/>
              </a:spcAft>
              <a:buClr>
                <a:schemeClr val="lt1"/>
              </a:buClr>
              <a:buSzPts val="1080"/>
              <a:buNone/>
              <a:defRPr sz="1080"/>
            </a:lvl7pPr>
            <a:lvl8pPr indent="-228600" lvl="7" marL="3657600" algn="l">
              <a:lnSpc>
                <a:spcPct val="120000"/>
              </a:lnSpc>
              <a:spcBef>
                <a:spcPts val="600"/>
              </a:spcBef>
              <a:spcAft>
                <a:spcPts val="0"/>
              </a:spcAft>
              <a:buClr>
                <a:schemeClr val="lt1"/>
              </a:buClr>
              <a:buSzPts val="1080"/>
              <a:buNone/>
              <a:defRPr sz="1080"/>
            </a:lvl8pPr>
            <a:lvl9pPr indent="-228600" lvl="8" marL="4114800" algn="l">
              <a:lnSpc>
                <a:spcPct val="120000"/>
              </a:lnSpc>
              <a:spcBef>
                <a:spcPts val="600"/>
              </a:spcBef>
              <a:spcAft>
                <a:spcPts val="0"/>
              </a:spcAft>
              <a:buClr>
                <a:schemeClr val="lt1"/>
              </a:buClr>
              <a:buSzPts val="1080"/>
              <a:buNone/>
              <a:defRPr sz="1080"/>
            </a:lvl9pPr>
          </a:lstStyle>
          <a:p/>
        </p:txBody>
      </p:sp>
      <p:sp>
        <p:nvSpPr>
          <p:cNvPr id="114" name="Google Shape;114;p39"/>
          <p:cNvSpPr txBox="1"/>
          <p:nvPr>
            <p:ph idx="10" type="dt"/>
          </p:nvPr>
        </p:nvSpPr>
        <p:spPr>
          <a:xfrm>
            <a:off x="9214483" y="7059931"/>
            <a:ext cx="3291840" cy="43815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5" name="Google Shape;115;p39"/>
          <p:cNvSpPr txBox="1"/>
          <p:nvPr>
            <p:ph idx="11" type="ftr"/>
          </p:nvPr>
        </p:nvSpPr>
        <p:spPr>
          <a:xfrm>
            <a:off x="1096553" y="7059931"/>
            <a:ext cx="8007438" cy="4381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39"/>
          <p:cNvSpPr txBox="1"/>
          <p:nvPr>
            <p:ph idx="12" type="sldNum"/>
          </p:nvPr>
        </p:nvSpPr>
        <p:spPr>
          <a:xfrm>
            <a:off x="12616814" y="7059931"/>
            <a:ext cx="904254" cy="4381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17" name="Shape 117"/>
        <p:cNvGrpSpPr/>
        <p:nvPr/>
      </p:nvGrpSpPr>
      <p:grpSpPr>
        <a:xfrm>
          <a:off x="0" y="0"/>
          <a:ext cx="0" cy="0"/>
          <a:chOff x="0" y="0"/>
          <a:chExt cx="0" cy="0"/>
        </a:xfrm>
      </p:grpSpPr>
      <p:sp>
        <p:nvSpPr>
          <p:cNvPr id="118" name="Google Shape;118;p40"/>
          <p:cNvSpPr txBox="1"/>
          <p:nvPr>
            <p:ph type="title"/>
          </p:nvPr>
        </p:nvSpPr>
        <p:spPr>
          <a:xfrm>
            <a:off x="1096554" y="731520"/>
            <a:ext cx="12424514" cy="1590676"/>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9" name="Google Shape;119;p40"/>
          <p:cNvSpPr txBox="1"/>
          <p:nvPr>
            <p:ph idx="1" type="body"/>
          </p:nvPr>
        </p:nvSpPr>
        <p:spPr>
          <a:xfrm>
            <a:off x="1096555" y="5035079"/>
            <a:ext cx="3958746" cy="691514"/>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200"/>
              </a:spcBef>
              <a:spcAft>
                <a:spcPts val="0"/>
              </a:spcAft>
              <a:buClr>
                <a:schemeClr val="lt1"/>
              </a:buClr>
              <a:buSzPts val="2400"/>
              <a:buNone/>
              <a:defRPr b="0" sz="2400">
                <a:solidFill>
                  <a:schemeClr val="lt1"/>
                </a:solidFill>
              </a:defRPr>
            </a:lvl1pPr>
            <a:lvl2pPr indent="-228600" lvl="1" marL="914400" algn="l">
              <a:lnSpc>
                <a:spcPct val="120000"/>
              </a:lnSpc>
              <a:spcBef>
                <a:spcPts val="600"/>
              </a:spcBef>
              <a:spcAft>
                <a:spcPts val="0"/>
              </a:spcAft>
              <a:buClr>
                <a:schemeClr val="lt1"/>
              </a:buClr>
              <a:buSzPts val="2400"/>
              <a:buNone/>
              <a:defRPr b="1" sz="2400"/>
            </a:lvl2pPr>
            <a:lvl3pPr indent="-228600" lvl="2" marL="1371600" algn="l">
              <a:lnSpc>
                <a:spcPct val="120000"/>
              </a:lnSpc>
              <a:spcBef>
                <a:spcPts val="600"/>
              </a:spcBef>
              <a:spcAft>
                <a:spcPts val="0"/>
              </a:spcAft>
              <a:buClr>
                <a:schemeClr val="lt1"/>
              </a:buClr>
              <a:buSzPts val="2160"/>
              <a:buNone/>
              <a:defRPr b="1" sz="2160"/>
            </a:lvl3pPr>
            <a:lvl4pPr indent="-228600" lvl="3" marL="1828800" algn="l">
              <a:lnSpc>
                <a:spcPct val="120000"/>
              </a:lnSpc>
              <a:spcBef>
                <a:spcPts val="600"/>
              </a:spcBef>
              <a:spcAft>
                <a:spcPts val="0"/>
              </a:spcAft>
              <a:buClr>
                <a:schemeClr val="lt1"/>
              </a:buClr>
              <a:buSzPts val="1920"/>
              <a:buNone/>
              <a:defRPr b="1" sz="1920"/>
            </a:lvl4pPr>
            <a:lvl5pPr indent="-228600" lvl="4" marL="2286000" algn="l">
              <a:lnSpc>
                <a:spcPct val="120000"/>
              </a:lnSpc>
              <a:spcBef>
                <a:spcPts val="600"/>
              </a:spcBef>
              <a:spcAft>
                <a:spcPts val="0"/>
              </a:spcAft>
              <a:buClr>
                <a:schemeClr val="lt1"/>
              </a:buClr>
              <a:buSzPts val="1920"/>
              <a:buNone/>
              <a:defRPr b="1" sz="1920"/>
            </a:lvl5pPr>
            <a:lvl6pPr indent="-228600" lvl="5" marL="2743200" algn="l">
              <a:lnSpc>
                <a:spcPct val="120000"/>
              </a:lnSpc>
              <a:spcBef>
                <a:spcPts val="600"/>
              </a:spcBef>
              <a:spcAft>
                <a:spcPts val="0"/>
              </a:spcAft>
              <a:buClr>
                <a:schemeClr val="lt1"/>
              </a:buClr>
              <a:buSzPts val="1920"/>
              <a:buNone/>
              <a:defRPr b="1" sz="1920"/>
            </a:lvl6pPr>
            <a:lvl7pPr indent="-228600" lvl="6" marL="3200400" algn="l">
              <a:lnSpc>
                <a:spcPct val="120000"/>
              </a:lnSpc>
              <a:spcBef>
                <a:spcPts val="600"/>
              </a:spcBef>
              <a:spcAft>
                <a:spcPts val="0"/>
              </a:spcAft>
              <a:buClr>
                <a:schemeClr val="lt1"/>
              </a:buClr>
              <a:buSzPts val="1920"/>
              <a:buNone/>
              <a:defRPr b="1" sz="1920"/>
            </a:lvl7pPr>
            <a:lvl8pPr indent="-228600" lvl="7" marL="3657600" algn="l">
              <a:lnSpc>
                <a:spcPct val="120000"/>
              </a:lnSpc>
              <a:spcBef>
                <a:spcPts val="600"/>
              </a:spcBef>
              <a:spcAft>
                <a:spcPts val="0"/>
              </a:spcAft>
              <a:buClr>
                <a:schemeClr val="lt1"/>
              </a:buClr>
              <a:buSzPts val="1920"/>
              <a:buNone/>
              <a:defRPr b="1" sz="1920"/>
            </a:lvl8pPr>
            <a:lvl9pPr indent="-228600" lvl="8" marL="4114800" algn="l">
              <a:lnSpc>
                <a:spcPct val="120000"/>
              </a:lnSpc>
              <a:spcBef>
                <a:spcPts val="600"/>
              </a:spcBef>
              <a:spcAft>
                <a:spcPts val="0"/>
              </a:spcAft>
              <a:buClr>
                <a:schemeClr val="lt1"/>
              </a:buClr>
              <a:buSzPts val="1920"/>
              <a:buNone/>
              <a:defRPr b="1" sz="1920"/>
            </a:lvl9pPr>
          </a:lstStyle>
          <a:p/>
        </p:txBody>
      </p:sp>
      <p:sp>
        <p:nvSpPr>
          <p:cNvPr id="120" name="Google Shape;120;p40"/>
          <p:cNvSpPr/>
          <p:nvPr>
            <p:ph idx="2" type="pic"/>
          </p:nvPr>
        </p:nvSpPr>
        <p:spPr>
          <a:xfrm>
            <a:off x="1310424" y="2758784"/>
            <a:ext cx="3528060" cy="18288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21" name="Google Shape;121;p40"/>
          <p:cNvSpPr txBox="1"/>
          <p:nvPr>
            <p:ph idx="3" type="body"/>
          </p:nvPr>
        </p:nvSpPr>
        <p:spPr>
          <a:xfrm>
            <a:off x="1096555" y="5726593"/>
            <a:ext cx="3958746" cy="122284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200"/>
              </a:spcBef>
              <a:spcAft>
                <a:spcPts val="0"/>
              </a:spcAft>
              <a:buClr>
                <a:schemeClr val="lt1"/>
              </a:buClr>
              <a:buSzPts val="1680"/>
              <a:buNone/>
              <a:defRPr sz="1679"/>
            </a:lvl1pPr>
            <a:lvl2pPr indent="-228600" lvl="1" marL="914400" algn="l">
              <a:lnSpc>
                <a:spcPct val="120000"/>
              </a:lnSpc>
              <a:spcBef>
                <a:spcPts val="600"/>
              </a:spcBef>
              <a:spcAft>
                <a:spcPts val="0"/>
              </a:spcAft>
              <a:buClr>
                <a:schemeClr val="lt1"/>
              </a:buClr>
              <a:buSzPts val="1440"/>
              <a:buNone/>
              <a:defRPr sz="1440"/>
            </a:lvl2pPr>
            <a:lvl3pPr indent="-228600" lvl="2" marL="1371600" algn="l">
              <a:lnSpc>
                <a:spcPct val="120000"/>
              </a:lnSpc>
              <a:spcBef>
                <a:spcPts val="600"/>
              </a:spcBef>
              <a:spcAft>
                <a:spcPts val="0"/>
              </a:spcAft>
              <a:buClr>
                <a:schemeClr val="lt1"/>
              </a:buClr>
              <a:buSzPts val="1200"/>
              <a:buNone/>
              <a:defRPr sz="1200"/>
            </a:lvl3pPr>
            <a:lvl4pPr indent="-228600" lvl="3" marL="1828800" algn="l">
              <a:lnSpc>
                <a:spcPct val="120000"/>
              </a:lnSpc>
              <a:spcBef>
                <a:spcPts val="600"/>
              </a:spcBef>
              <a:spcAft>
                <a:spcPts val="0"/>
              </a:spcAft>
              <a:buClr>
                <a:schemeClr val="lt1"/>
              </a:buClr>
              <a:buSzPts val="1080"/>
              <a:buNone/>
              <a:defRPr sz="1080"/>
            </a:lvl4pPr>
            <a:lvl5pPr indent="-228600" lvl="4" marL="2286000" algn="l">
              <a:lnSpc>
                <a:spcPct val="120000"/>
              </a:lnSpc>
              <a:spcBef>
                <a:spcPts val="600"/>
              </a:spcBef>
              <a:spcAft>
                <a:spcPts val="0"/>
              </a:spcAft>
              <a:buClr>
                <a:schemeClr val="lt1"/>
              </a:buClr>
              <a:buSzPts val="1080"/>
              <a:buNone/>
              <a:defRPr sz="1080"/>
            </a:lvl5pPr>
            <a:lvl6pPr indent="-228600" lvl="5" marL="2743200" algn="l">
              <a:lnSpc>
                <a:spcPct val="120000"/>
              </a:lnSpc>
              <a:spcBef>
                <a:spcPts val="600"/>
              </a:spcBef>
              <a:spcAft>
                <a:spcPts val="0"/>
              </a:spcAft>
              <a:buClr>
                <a:schemeClr val="lt1"/>
              </a:buClr>
              <a:buSzPts val="1080"/>
              <a:buNone/>
              <a:defRPr sz="1080"/>
            </a:lvl6pPr>
            <a:lvl7pPr indent="-228600" lvl="6" marL="3200400" algn="l">
              <a:lnSpc>
                <a:spcPct val="120000"/>
              </a:lnSpc>
              <a:spcBef>
                <a:spcPts val="600"/>
              </a:spcBef>
              <a:spcAft>
                <a:spcPts val="0"/>
              </a:spcAft>
              <a:buClr>
                <a:schemeClr val="lt1"/>
              </a:buClr>
              <a:buSzPts val="1080"/>
              <a:buNone/>
              <a:defRPr sz="1080"/>
            </a:lvl7pPr>
            <a:lvl8pPr indent="-228600" lvl="7" marL="3657600" algn="l">
              <a:lnSpc>
                <a:spcPct val="120000"/>
              </a:lnSpc>
              <a:spcBef>
                <a:spcPts val="600"/>
              </a:spcBef>
              <a:spcAft>
                <a:spcPts val="0"/>
              </a:spcAft>
              <a:buClr>
                <a:schemeClr val="lt1"/>
              </a:buClr>
              <a:buSzPts val="1080"/>
              <a:buNone/>
              <a:defRPr sz="1080"/>
            </a:lvl8pPr>
            <a:lvl9pPr indent="-228600" lvl="8" marL="4114800" algn="l">
              <a:lnSpc>
                <a:spcPct val="120000"/>
              </a:lnSpc>
              <a:spcBef>
                <a:spcPts val="600"/>
              </a:spcBef>
              <a:spcAft>
                <a:spcPts val="0"/>
              </a:spcAft>
              <a:buClr>
                <a:schemeClr val="lt1"/>
              </a:buClr>
              <a:buSzPts val="1080"/>
              <a:buNone/>
              <a:defRPr sz="1080"/>
            </a:lvl9pPr>
          </a:lstStyle>
          <a:p/>
        </p:txBody>
      </p:sp>
      <p:sp>
        <p:nvSpPr>
          <p:cNvPr id="122" name="Google Shape;122;p40"/>
          <p:cNvSpPr txBox="1"/>
          <p:nvPr>
            <p:ph idx="4" type="body"/>
          </p:nvPr>
        </p:nvSpPr>
        <p:spPr>
          <a:xfrm>
            <a:off x="5331242" y="5035079"/>
            <a:ext cx="3958780" cy="691514"/>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200"/>
              </a:spcBef>
              <a:spcAft>
                <a:spcPts val="0"/>
              </a:spcAft>
              <a:buClr>
                <a:schemeClr val="lt1"/>
              </a:buClr>
              <a:buSzPts val="2400"/>
              <a:buNone/>
              <a:defRPr b="0" sz="2400">
                <a:solidFill>
                  <a:schemeClr val="lt1"/>
                </a:solidFill>
              </a:defRPr>
            </a:lvl1pPr>
            <a:lvl2pPr indent="-228600" lvl="1" marL="914400" algn="l">
              <a:lnSpc>
                <a:spcPct val="120000"/>
              </a:lnSpc>
              <a:spcBef>
                <a:spcPts val="600"/>
              </a:spcBef>
              <a:spcAft>
                <a:spcPts val="0"/>
              </a:spcAft>
              <a:buClr>
                <a:schemeClr val="lt1"/>
              </a:buClr>
              <a:buSzPts val="2400"/>
              <a:buNone/>
              <a:defRPr b="1" sz="2400"/>
            </a:lvl2pPr>
            <a:lvl3pPr indent="-228600" lvl="2" marL="1371600" algn="l">
              <a:lnSpc>
                <a:spcPct val="120000"/>
              </a:lnSpc>
              <a:spcBef>
                <a:spcPts val="600"/>
              </a:spcBef>
              <a:spcAft>
                <a:spcPts val="0"/>
              </a:spcAft>
              <a:buClr>
                <a:schemeClr val="lt1"/>
              </a:buClr>
              <a:buSzPts val="2160"/>
              <a:buNone/>
              <a:defRPr b="1" sz="2160"/>
            </a:lvl3pPr>
            <a:lvl4pPr indent="-228600" lvl="3" marL="1828800" algn="l">
              <a:lnSpc>
                <a:spcPct val="120000"/>
              </a:lnSpc>
              <a:spcBef>
                <a:spcPts val="600"/>
              </a:spcBef>
              <a:spcAft>
                <a:spcPts val="0"/>
              </a:spcAft>
              <a:buClr>
                <a:schemeClr val="lt1"/>
              </a:buClr>
              <a:buSzPts val="1920"/>
              <a:buNone/>
              <a:defRPr b="1" sz="1920"/>
            </a:lvl4pPr>
            <a:lvl5pPr indent="-228600" lvl="4" marL="2286000" algn="l">
              <a:lnSpc>
                <a:spcPct val="120000"/>
              </a:lnSpc>
              <a:spcBef>
                <a:spcPts val="600"/>
              </a:spcBef>
              <a:spcAft>
                <a:spcPts val="0"/>
              </a:spcAft>
              <a:buClr>
                <a:schemeClr val="lt1"/>
              </a:buClr>
              <a:buSzPts val="1920"/>
              <a:buNone/>
              <a:defRPr b="1" sz="1920"/>
            </a:lvl5pPr>
            <a:lvl6pPr indent="-228600" lvl="5" marL="2743200" algn="l">
              <a:lnSpc>
                <a:spcPct val="120000"/>
              </a:lnSpc>
              <a:spcBef>
                <a:spcPts val="600"/>
              </a:spcBef>
              <a:spcAft>
                <a:spcPts val="0"/>
              </a:spcAft>
              <a:buClr>
                <a:schemeClr val="lt1"/>
              </a:buClr>
              <a:buSzPts val="1920"/>
              <a:buNone/>
              <a:defRPr b="1" sz="1920"/>
            </a:lvl6pPr>
            <a:lvl7pPr indent="-228600" lvl="6" marL="3200400" algn="l">
              <a:lnSpc>
                <a:spcPct val="120000"/>
              </a:lnSpc>
              <a:spcBef>
                <a:spcPts val="600"/>
              </a:spcBef>
              <a:spcAft>
                <a:spcPts val="0"/>
              </a:spcAft>
              <a:buClr>
                <a:schemeClr val="lt1"/>
              </a:buClr>
              <a:buSzPts val="1920"/>
              <a:buNone/>
              <a:defRPr b="1" sz="1920"/>
            </a:lvl7pPr>
            <a:lvl8pPr indent="-228600" lvl="7" marL="3657600" algn="l">
              <a:lnSpc>
                <a:spcPct val="120000"/>
              </a:lnSpc>
              <a:spcBef>
                <a:spcPts val="600"/>
              </a:spcBef>
              <a:spcAft>
                <a:spcPts val="0"/>
              </a:spcAft>
              <a:buClr>
                <a:schemeClr val="lt1"/>
              </a:buClr>
              <a:buSzPts val="1920"/>
              <a:buNone/>
              <a:defRPr b="1" sz="1920"/>
            </a:lvl8pPr>
            <a:lvl9pPr indent="-228600" lvl="8" marL="4114800" algn="l">
              <a:lnSpc>
                <a:spcPct val="120000"/>
              </a:lnSpc>
              <a:spcBef>
                <a:spcPts val="600"/>
              </a:spcBef>
              <a:spcAft>
                <a:spcPts val="0"/>
              </a:spcAft>
              <a:buClr>
                <a:schemeClr val="lt1"/>
              </a:buClr>
              <a:buSzPts val="1920"/>
              <a:buNone/>
              <a:defRPr b="1" sz="1920"/>
            </a:lvl9pPr>
          </a:lstStyle>
          <a:p/>
        </p:txBody>
      </p:sp>
      <p:sp>
        <p:nvSpPr>
          <p:cNvPr id="123" name="Google Shape;123;p40"/>
          <p:cNvSpPr/>
          <p:nvPr>
            <p:ph idx="5" type="pic"/>
          </p:nvPr>
        </p:nvSpPr>
        <p:spPr>
          <a:xfrm>
            <a:off x="5482796" y="2758784"/>
            <a:ext cx="3516630" cy="18288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24" name="Google Shape;124;p40"/>
          <p:cNvSpPr txBox="1"/>
          <p:nvPr>
            <p:ph idx="6" type="body"/>
          </p:nvPr>
        </p:nvSpPr>
        <p:spPr>
          <a:xfrm>
            <a:off x="5329618" y="5726592"/>
            <a:ext cx="3960403" cy="122284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200"/>
              </a:spcBef>
              <a:spcAft>
                <a:spcPts val="0"/>
              </a:spcAft>
              <a:buClr>
                <a:schemeClr val="lt1"/>
              </a:buClr>
              <a:buSzPts val="1680"/>
              <a:buNone/>
              <a:defRPr sz="1679"/>
            </a:lvl1pPr>
            <a:lvl2pPr indent="-228600" lvl="1" marL="914400" algn="l">
              <a:lnSpc>
                <a:spcPct val="120000"/>
              </a:lnSpc>
              <a:spcBef>
                <a:spcPts val="600"/>
              </a:spcBef>
              <a:spcAft>
                <a:spcPts val="0"/>
              </a:spcAft>
              <a:buClr>
                <a:schemeClr val="lt1"/>
              </a:buClr>
              <a:buSzPts val="1440"/>
              <a:buNone/>
              <a:defRPr sz="1440"/>
            </a:lvl2pPr>
            <a:lvl3pPr indent="-228600" lvl="2" marL="1371600" algn="l">
              <a:lnSpc>
                <a:spcPct val="120000"/>
              </a:lnSpc>
              <a:spcBef>
                <a:spcPts val="600"/>
              </a:spcBef>
              <a:spcAft>
                <a:spcPts val="0"/>
              </a:spcAft>
              <a:buClr>
                <a:schemeClr val="lt1"/>
              </a:buClr>
              <a:buSzPts val="1200"/>
              <a:buNone/>
              <a:defRPr sz="1200"/>
            </a:lvl3pPr>
            <a:lvl4pPr indent="-228600" lvl="3" marL="1828800" algn="l">
              <a:lnSpc>
                <a:spcPct val="120000"/>
              </a:lnSpc>
              <a:spcBef>
                <a:spcPts val="600"/>
              </a:spcBef>
              <a:spcAft>
                <a:spcPts val="0"/>
              </a:spcAft>
              <a:buClr>
                <a:schemeClr val="lt1"/>
              </a:buClr>
              <a:buSzPts val="1080"/>
              <a:buNone/>
              <a:defRPr sz="1080"/>
            </a:lvl4pPr>
            <a:lvl5pPr indent="-228600" lvl="4" marL="2286000" algn="l">
              <a:lnSpc>
                <a:spcPct val="120000"/>
              </a:lnSpc>
              <a:spcBef>
                <a:spcPts val="600"/>
              </a:spcBef>
              <a:spcAft>
                <a:spcPts val="0"/>
              </a:spcAft>
              <a:buClr>
                <a:schemeClr val="lt1"/>
              </a:buClr>
              <a:buSzPts val="1080"/>
              <a:buNone/>
              <a:defRPr sz="1080"/>
            </a:lvl5pPr>
            <a:lvl6pPr indent="-228600" lvl="5" marL="2743200" algn="l">
              <a:lnSpc>
                <a:spcPct val="120000"/>
              </a:lnSpc>
              <a:spcBef>
                <a:spcPts val="600"/>
              </a:spcBef>
              <a:spcAft>
                <a:spcPts val="0"/>
              </a:spcAft>
              <a:buClr>
                <a:schemeClr val="lt1"/>
              </a:buClr>
              <a:buSzPts val="1080"/>
              <a:buNone/>
              <a:defRPr sz="1080"/>
            </a:lvl6pPr>
            <a:lvl7pPr indent="-228600" lvl="6" marL="3200400" algn="l">
              <a:lnSpc>
                <a:spcPct val="120000"/>
              </a:lnSpc>
              <a:spcBef>
                <a:spcPts val="600"/>
              </a:spcBef>
              <a:spcAft>
                <a:spcPts val="0"/>
              </a:spcAft>
              <a:buClr>
                <a:schemeClr val="lt1"/>
              </a:buClr>
              <a:buSzPts val="1080"/>
              <a:buNone/>
              <a:defRPr sz="1080"/>
            </a:lvl7pPr>
            <a:lvl8pPr indent="-228600" lvl="7" marL="3657600" algn="l">
              <a:lnSpc>
                <a:spcPct val="120000"/>
              </a:lnSpc>
              <a:spcBef>
                <a:spcPts val="600"/>
              </a:spcBef>
              <a:spcAft>
                <a:spcPts val="0"/>
              </a:spcAft>
              <a:buClr>
                <a:schemeClr val="lt1"/>
              </a:buClr>
              <a:buSzPts val="1080"/>
              <a:buNone/>
              <a:defRPr sz="1080"/>
            </a:lvl8pPr>
            <a:lvl9pPr indent="-228600" lvl="8" marL="4114800" algn="l">
              <a:lnSpc>
                <a:spcPct val="120000"/>
              </a:lnSpc>
              <a:spcBef>
                <a:spcPts val="600"/>
              </a:spcBef>
              <a:spcAft>
                <a:spcPts val="0"/>
              </a:spcAft>
              <a:buClr>
                <a:schemeClr val="lt1"/>
              </a:buClr>
              <a:buSzPts val="1080"/>
              <a:buNone/>
              <a:defRPr sz="1080"/>
            </a:lvl9pPr>
          </a:lstStyle>
          <a:p/>
        </p:txBody>
      </p:sp>
      <p:sp>
        <p:nvSpPr>
          <p:cNvPr id="125" name="Google Shape;125;p40"/>
          <p:cNvSpPr txBox="1"/>
          <p:nvPr>
            <p:ph idx="7" type="body"/>
          </p:nvPr>
        </p:nvSpPr>
        <p:spPr>
          <a:xfrm>
            <a:off x="9568108" y="5035079"/>
            <a:ext cx="3947880" cy="691514"/>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200"/>
              </a:spcBef>
              <a:spcAft>
                <a:spcPts val="0"/>
              </a:spcAft>
              <a:buClr>
                <a:schemeClr val="lt1"/>
              </a:buClr>
              <a:buSzPts val="2400"/>
              <a:buNone/>
              <a:defRPr b="0" sz="2400">
                <a:solidFill>
                  <a:schemeClr val="lt1"/>
                </a:solidFill>
              </a:defRPr>
            </a:lvl1pPr>
            <a:lvl2pPr indent="-228600" lvl="1" marL="914400" algn="l">
              <a:lnSpc>
                <a:spcPct val="120000"/>
              </a:lnSpc>
              <a:spcBef>
                <a:spcPts val="600"/>
              </a:spcBef>
              <a:spcAft>
                <a:spcPts val="0"/>
              </a:spcAft>
              <a:buClr>
                <a:schemeClr val="lt1"/>
              </a:buClr>
              <a:buSzPts val="2400"/>
              <a:buNone/>
              <a:defRPr b="1" sz="2400"/>
            </a:lvl2pPr>
            <a:lvl3pPr indent="-228600" lvl="2" marL="1371600" algn="l">
              <a:lnSpc>
                <a:spcPct val="120000"/>
              </a:lnSpc>
              <a:spcBef>
                <a:spcPts val="600"/>
              </a:spcBef>
              <a:spcAft>
                <a:spcPts val="0"/>
              </a:spcAft>
              <a:buClr>
                <a:schemeClr val="lt1"/>
              </a:buClr>
              <a:buSzPts val="2160"/>
              <a:buNone/>
              <a:defRPr b="1" sz="2160"/>
            </a:lvl3pPr>
            <a:lvl4pPr indent="-228600" lvl="3" marL="1828800" algn="l">
              <a:lnSpc>
                <a:spcPct val="120000"/>
              </a:lnSpc>
              <a:spcBef>
                <a:spcPts val="600"/>
              </a:spcBef>
              <a:spcAft>
                <a:spcPts val="0"/>
              </a:spcAft>
              <a:buClr>
                <a:schemeClr val="lt1"/>
              </a:buClr>
              <a:buSzPts val="1920"/>
              <a:buNone/>
              <a:defRPr b="1" sz="1920"/>
            </a:lvl4pPr>
            <a:lvl5pPr indent="-228600" lvl="4" marL="2286000" algn="l">
              <a:lnSpc>
                <a:spcPct val="120000"/>
              </a:lnSpc>
              <a:spcBef>
                <a:spcPts val="600"/>
              </a:spcBef>
              <a:spcAft>
                <a:spcPts val="0"/>
              </a:spcAft>
              <a:buClr>
                <a:schemeClr val="lt1"/>
              </a:buClr>
              <a:buSzPts val="1920"/>
              <a:buNone/>
              <a:defRPr b="1" sz="1920"/>
            </a:lvl5pPr>
            <a:lvl6pPr indent="-228600" lvl="5" marL="2743200" algn="l">
              <a:lnSpc>
                <a:spcPct val="120000"/>
              </a:lnSpc>
              <a:spcBef>
                <a:spcPts val="600"/>
              </a:spcBef>
              <a:spcAft>
                <a:spcPts val="0"/>
              </a:spcAft>
              <a:buClr>
                <a:schemeClr val="lt1"/>
              </a:buClr>
              <a:buSzPts val="1920"/>
              <a:buNone/>
              <a:defRPr b="1" sz="1920"/>
            </a:lvl6pPr>
            <a:lvl7pPr indent="-228600" lvl="6" marL="3200400" algn="l">
              <a:lnSpc>
                <a:spcPct val="120000"/>
              </a:lnSpc>
              <a:spcBef>
                <a:spcPts val="600"/>
              </a:spcBef>
              <a:spcAft>
                <a:spcPts val="0"/>
              </a:spcAft>
              <a:buClr>
                <a:schemeClr val="lt1"/>
              </a:buClr>
              <a:buSzPts val="1920"/>
              <a:buNone/>
              <a:defRPr b="1" sz="1920"/>
            </a:lvl7pPr>
            <a:lvl8pPr indent="-228600" lvl="7" marL="3657600" algn="l">
              <a:lnSpc>
                <a:spcPct val="120000"/>
              </a:lnSpc>
              <a:spcBef>
                <a:spcPts val="600"/>
              </a:spcBef>
              <a:spcAft>
                <a:spcPts val="0"/>
              </a:spcAft>
              <a:buClr>
                <a:schemeClr val="lt1"/>
              </a:buClr>
              <a:buSzPts val="1920"/>
              <a:buNone/>
              <a:defRPr b="1" sz="1920"/>
            </a:lvl8pPr>
            <a:lvl9pPr indent="-228600" lvl="8" marL="4114800" algn="l">
              <a:lnSpc>
                <a:spcPct val="120000"/>
              </a:lnSpc>
              <a:spcBef>
                <a:spcPts val="600"/>
              </a:spcBef>
              <a:spcAft>
                <a:spcPts val="0"/>
              </a:spcAft>
              <a:buClr>
                <a:schemeClr val="lt1"/>
              </a:buClr>
              <a:buSzPts val="1920"/>
              <a:buNone/>
              <a:defRPr b="1" sz="1920"/>
            </a:lvl9pPr>
          </a:lstStyle>
          <a:p/>
        </p:txBody>
      </p:sp>
      <p:sp>
        <p:nvSpPr>
          <p:cNvPr id="126" name="Google Shape;126;p40"/>
          <p:cNvSpPr/>
          <p:nvPr>
            <p:ph idx="8" type="pic"/>
          </p:nvPr>
        </p:nvSpPr>
        <p:spPr>
          <a:xfrm>
            <a:off x="9783364" y="2758784"/>
            <a:ext cx="3518536" cy="18288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27" name="Google Shape;127;p40"/>
          <p:cNvSpPr txBox="1"/>
          <p:nvPr>
            <p:ph idx="9" type="body"/>
          </p:nvPr>
        </p:nvSpPr>
        <p:spPr>
          <a:xfrm>
            <a:off x="9567957" y="5726594"/>
            <a:ext cx="3953110" cy="1222844"/>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200"/>
              </a:spcBef>
              <a:spcAft>
                <a:spcPts val="0"/>
              </a:spcAft>
              <a:buClr>
                <a:schemeClr val="lt1"/>
              </a:buClr>
              <a:buSzPts val="1680"/>
              <a:buNone/>
              <a:defRPr sz="1679"/>
            </a:lvl1pPr>
            <a:lvl2pPr indent="-228600" lvl="1" marL="914400" algn="l">
              <a:lnSpc>
                <a:spcPct val="120000"/>
              </a:lnSpc>
              <a:spcBef>
                <a:spcPts val="600"/>
              </a:spcBef>
              <a:spcAft>
                <a:spcPts val="0"/>
              </a:spcAft>
              <a:buClr>
                <a:schemeClr val="lt1"/>
              </a:buClr>
              <a:buSzPts val="1440"/>
              <a:buNone/>
              <a:defRPr sz="1440"/>
            </a:lvl2pPr>
            <a:lvl3pPr indent="-228600" lvl="2" marL="1371600" algn="l">
              <a:lnSpc>
                <a:spcPct val="120000"/>
              </a:lnSpc>
              <a:spcBef>
                <a:spcPts val="600"/>
              </a:spcBef>
              <a:spcAft>
                <a:spcPts val="0"/>
              </a:spcAft>
              <a:buClr>
                <a:schemeClr val="lt1"/>
              </a:buClr>
              <a:buSzPts val="1200"/>
              <a:buNone/>
              <a:defRPr sz="1200"/>
            </a:lvl3pPr>
            <a:lvl4pPr indent="-228600" lvl="3" marL="1828800" algn="l">
              <a:lnSpc>
                <a:spcPct val="120000"/>
              </a:lnSpc>
              <a:spcBef>
                <a:spcPts val="600"/>
              </a:spcBef>
              <a:spcAft>
                <a:spcPts val="0"/>
              </a:spcAft>
              <a:buClr>
                <a:schemeClr val="lt1"/>
              </a:buClr>
              <a:buSzPts val="1080"/>
              <a:buNone/>
              <a:defRPr sz="1080"/>
            </a:lvl4pPr>
            <a:lvl5pPr indent="-228600" lvl="4" marL="2286000" algn="l">
              <a:lnSpc>
                <a:spcPct val="120000"/>
              </a:lnSpc>
              <a:spcBef>
                <a:spcPts val="600"/>
              </a:spcBef>
              <a:spcAft>
                <a:spcPts val="0"/>
              </a:spcAft>
              <a:buClr>
                <a:schemeClr val="lt1"/>
              </a:buClr>
              <a:buSzPts val="1080"/>
              <a:buNone/>
              <a:defRPr sz="1080"/>
            </a:lvl5pPr>
            <a:lvl6pPr indent="-228600" lvl="5" marL="2743200" algn="l">
              <a:lnSpc>
                <a:spcPct val="120000"/>
              </a:lnSpc>
              <a:spcBef>
                <a:spcPts val="600"/>
              </a:spcBef>
              <a:spcAft>
                <a:spcPts val="0"/>
              </a:spcAft>
              <a:buClr>
                <a:schemeClr val="lt1"/>
              </a:buClr>
              <a:buSzPts val="1080"/>
              <a:buNone/>
              <a:defRPr sz="1080"/>
            </a:lvl6pPr>
            <a:lvl7pPr indent="-228600" lvl="6" marL="3200400" algn="l">
              <a:lnSpc>
                <a:spcPct val="120000"/>
              </a:lnSpc>
              <a:spcBef>
                <a:spcPts val="600"/>
              </a:spcBef>
              <a:spcAft>
                <a:spcPts val="0"/>
              </a:spcAft>
              <a:buClr>
                <a:schemeClr val="lt1"/>
              </a:buClr>
              <a:buSzPts val="1080"/>
              <a:buNone/>
              <a:defRPr sz="1080"/>
            </a:lvl7pPr>
            <a:lvl8pPr indent="-228600" lvl="7" marL="3657600" algn="l">
              <a:lnSpc>
                <a:spcPct val="120000"/>
              </a:lnSpc>
              <a:spcBef>
                <a:spcPts val="600"/>
              </a:spcBef>
              <a:spcAft>
                <a:spcPts val="0"/>
              </a:spcAft>
              <a:buClr>
                <a:schemeClr val="lt1"/>
              </a:buClr>
              <a:buSzPts val="1080"/>
              <a:buNone/>
              <a:defRPr sz="1080"/>
            </a:lvl8pPr>
            <a:lvl9pPr indent="-228600" lvl="8" marL="4114800" algn="l">
              <a:lnSpc>
                <a:spcPct val="120000"/>
              </a:lnSpc>
              <a:spcBef>
                <a:spcPts val="600"/>
              </a:spcBef>
              <a:spcAft>
                <a:spcPts val="0"/>
              </a:spcAft>
              <a:buClr>
                <a:schemeClr val="lt1"/>
              </a:buClr>
              <a:buSzPts val="1080"/>
              <a:buNone/>
              <a:defRPr sz="1080"/>
            </a:lvl9pPr>
          </a:lstStyle>
          <a:p/>
        </p:txBody>
      </p:sp>
      <p:sp>
        <p:nvSpPr>
          <p:cNvPr id="128" name="Google Shape;128;p40"/>
          <p:cNvSpPr txBox="1"/>
          <p:nvPr>
            <p:ph idx="10" type="dt"/>
          </p:nvPr>
        </p:nvSpPr>
        <p:spPr>
          <a:xfrm>
            <a:off x="9214483" y="7059931"/>
            <a:ext cx="3291840" cy="43815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40"/>
          <p:cNvSpPr txBox="1"/>
          <p:nvPr>
            <p:ph idx="11" type="ftr"/>
          </p:nvPr>
        </p:nvSpPr>
        <p:spPr>
          <a:xfrm>
            <a:off x="1096553" y="7059931"/>
            <a:ext cx="8007438" cy="4381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 name="Google Shape;130;p40"/>
          <p:cNvSpPr txBox="1"/>
          <p:nvPr>
            <p:ph idx="12" type="sldNum"/>
          </p:nvPr>
        </p:nvSpPr>
        <p:spPr>
          <a:xfrm>
            <a:off x="12616814" y="7059931"/>
            <a:ext cx="904254" cy="4381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31" name="Shape 131"/>
        <p:cNvGrpSpPr/>
        <p:nvPr/>
      </p:nvGrpSpPr>
      <p:grpSpPr>
        <a:xfrm>
          <a:off x="0" y="0"/>
          <a:ext cx="0" cy="0"/>
          <a:chOff x="0" y="0"/>
          <a:chExt cx="0" cy="0"/>
        </a:xfrm>
      </p:grpSpPr>
      <p:sp>
        <p:nvSpPr>
          <p:cNvPr id="132" name="Google Shape;132;p41"/>
          <p:cNvSpPr txBox="1"/>
          <p:nvPr>
            <p:ph type="title"/>
          </p:nvPr>
        </p:nvSpPr>
        <p:spPr>
          <a:xfrm>
            <a:off x="1096555" y="731521"/>
            <a:ext cx="12424513" cy="1591585"/>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3" name="Google Shape;133;p41"/>
          <p:cNvSpPr txBox="1"/>
          <p:nvPr>
            <p:ph idx="1" type="body"/>
          </p:nvPr>
        </p:nvSpPr>
        <p:spPr>
          <a:xfrm rot="5400000">
            <a:off x="5091730" y="-1479899"/>
            <a:ext cx="4434163" cy="12424514"/>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200"/>
              </a:spcBef>
              <a:spcAft>
                <a:spcPts val="0"/>
              </a:spcAft>
              <a:buClr>
                <a:schemeClr val="lt1"/>
              </a:buClr>
              <a:buSzPts val="1800"/>
              <a:buChar char="•"/>
              <a:defRPr/>
            </a:lvl1pPr>
            <a:lvl2pPr indent="-342900" lvl="1" marL="914400" algn="l">
              <a:lnSpc>
                <a:spcPct val="120000"/>
              </a:lnSpc>
              <a:spcBef>
                <a:spcPts val="600"/>
              </a:spcBef>
              <a:spcAft>
                <a:spcPts val="0"/>
              </a:spcAft>
              <a:buClr>
                <a:schemeClr val="lt1"/>
              </a:buClr>
              <a:buSzPts val="1800"/>
              <a:buChar char="•"/>
              <a:defRPr/>
            </a:lvl2pPr>
            <a:lvl3pPr indent="-342900" lvl="2" marL="1371600" algn="l">
              <a:lnSpc>
                <a:spcPct val="120000"/>
              </a:lnSpc>
              <a:spcBef>
                <a:spcPts val="600"/>
              </a:spcBef>
              <a:spcAft>
                <a:spcPts val="0"/>
              </a:spcAft>
              <a:buClr>
                <a:schemeClr val="lt1"/>
              </a:buClr>
              <a:buSzPts val="1800"/>
              <a:buChar char="•"/>
              <a:defRPr/>
            </a:lvl3pPr>
            <a:lvl4pPr indent="-342900" lvl="3" marL="1828800" algn="l">
              <a:lnSpc>
                <a:spcPct val="120000"/>
              </a:lnSpc>
              <a:spcBef>
                <a:spcPts val="600"/>
              </a:spcBef>
              <a:spcAft>
                <a:spcPts val="0"/>
              </a:spcAft>
              <a:buClr>
                <a:schemeClr val="lt1"/>
              </a:buClr>
              <a:buSzPts val="1800"/>
              <a:buChar char="•"/>
              <a:defRPr/>
            </a:lvl4pPr>
            <a:lvl5pPr indent="-342900" lvl="4" marL="2286000" algn="l">
              <a:lnSpc>
                <a:spcPct val="120000"/>
              </a:lnSpc>
              <a:spcBef>
                <a:spcPts val="600"/>
              </a:spcBef>
              <a:spcAft>
                <a:spcPts val="0"/>
              </a:spcAft>
              <a:buClr>
                <a:schemeClr val="lt1"/>
              </a:buClr>
              <a:buSzPts val="1800"/>
              <a:buChar char="•"/>
              <a:defRPr/>
            </a:lvl5pPr>
            <a:lvl6pPr indent="-342900" lvl="5" marL="2743200" algn="l">
              <a:lnSpc>
                <a:spcPct val="120000"/>
              </a:lnSpc>
              <a:spcBef>
                <a:spcPts val="600"/>
              </a:spcBef>
              <a:spcAft>
                <a:spcPts val="0"/>
              </a:spcAft>
              <a:buClr>
                <a:schemeClr val="lt1"/>
              </a:buClr>
              <a:buSzPts val="1800"/>
              <a:buChar char="•"/>
              <a:defRPr/>
            </a:lvl6pPr>
            <a:lvl7pPr indent="-342900" lvl="6" marL="3200400" algn="l">
              <a:lnSpc>
                <a:spcPct val="120000"/>
              </a:lnSpc>
              <a:spcBef>
                <a:spcPts val="600"/>
              </a:spcBef>
              <a:spcAft>
                <a:spcPts val="0"/>
              </a:spcAft>
              <a:buClr>
                <a:schemeClr val="lt1"/>
              </a:buClr>
              <a:buSzPts val="1800"/>
              <a:buChar char="•"/>
              <a:defRPr/>
            </a:lvl7pPr>
            <a:lvl8pPr indent="-342900" lvl="7" marL="3657600" algn="l">
              <a:lnSpc>
                <a:spcPct val="120000"/>
              </a:lnSpc>
              <a:spcBef>
                <a:spcPts val="600"/>
              </a:spcBef>
              <a:spcAft>
                <a:spcPts val="0"/>
              </a:spcAft>
              <a:buClr>
                <a:schemeClr val="lt1"/>
              </a:buClr>
              <a:buSzPts val="1800"/>
              <a:buChar char="•"/>
              <a:defRPr/>
            </a:lvl8pPr>
            <a:lvl9pPr indent="-342900" lvl="8" marL="4114800" algn="l">
              <a:lnSpc>
                <a:spcPct val="120000"/>
              </a:lnSpc>
              <a:spcBef>
                <a:spcPts val="600"/>
              </a:spcBef>
              <a:spcAft>
                <a:spcPts val="0"/>
              </a:spcAft>
              <a:buClr>
                <a:schemeClr val="lt1"/>
              </a:buClr>
              <a:buSzPts val="1800"/>
              <a:buChar char="•"/>
              <a:defRPr/>
            </a:lvl9pPr>
          </a:lstStyle>
          <a:p/>
        </p:txBody>
      </p:sp>
      <p:sp>
        <p:nvSpPr>
          <p:cNvPr id="134" name="Google Shape;134;p41"/>
          <p:cNvSpPr txBox="1"/>
          <p:nvPr>
            <p:ph idx="10" type="dt"/>
          </p:nvPr>
        </p:nvSpPr>
        <p:spPr>
          <a:xfrm>
            <a:off x="9214483" y="7059931"/>
            <a:ext cx="3291840" cy="43815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41"/>
          <p:cNvSpPr txBox="1"/>
          <p:nvPr>
            <p:ph idx="11" type="ftr"/>
          </p:nvPr>
        </p:nvSpPr>
        <p:spPr>
          <a:xfrm>
            <a:off x="1096553" y="7059931"/>
            <a:ext cx="8007438" cy="4381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41"/>
          <p:cNvSpPr txBox="1"/>
          <p:nvPr>
            <p:ph idx="12" type="sldNum"/>
          </p:nvPr>
        </p:nvSpPr>
        <p:spPr>
          <a:xfrm>
            <a:off x="12616814" y="7059931"/>
            <a:ext cx="904254" cy="4381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7" name="Shape 137"/>
        <p:cNvGrpSpPr/>
        <p:nvPr/>
      </p:nvGrpSpPr>
      <p:grpSpPr>
        <a:xfrm>
          <a:off x="0" y="0"/>
          <a:ext cx="0" cy="0"/>
          <a:chOff x="0" y="0"/>
          <a:chExt cx="0" cy="0"/>
        </a:xfrm>
      </p:grpSpPr>
      <p:sp>
        <p:nvSpPr>
          <p:cNvPr id="138" name="Google Shape;138;p42"/>
          <p:cNvSpPr txBox="1"/>
          <p:nvPr>
            <p:ph type="title"/>
          </p:nvPr>
        </p:nvSpPr>
        <p:spPr>
          <a:xfrm rot="5400000">
            <a:off x="8886514" y="2314887"/>
            <a:ext cx="6217921" cy="3051188"/>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4080"/>
              <a:buFont typeface="Bookman Old Styl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9" name="Google Shape;139;p42"/>
          <p:cNvSpPr txBox="1"/>
          <p:nvPr>
            <p:ph idx="1" type="body"/>
          </p:nvPr>
        </p:nvSpPr>
        <p:spPr>
          <a:xfrm rot="5400000">
            <a:off x="2582816" y="-754743"/>
            <a:ext cx="6217921" cy="9190446"/>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200"/>
              </a:spcBef>
              <a:spcAft>
                <a:spcPts val="0"/>
              </a:spcAft>
              <a:buClr>
                <a:schemeClr val="lt1"/>
              </a:buClr>
              <a:buSzPts val="1800"/>
              <a:buChar char="•"/>
              <a:defRPr/>
            </a:lvl1pPr>
            <a:lvl2pPr indent="-342900" lvl="1" marL="914400" algn="l">
              <a:lnSpc>
                <a:spcPct val="120000"/>
              </a:lnSpc>
              <a:spcBef>
                <a:spcPts val="600"/>
              </a:spcBef>
              <a:spcAft>
                <a:spcPts val="0"/>
              </a:spcAft>
              <a:buClr>
                <a:schemeClr val="lt1"/>
              </a:buClr>
              <a:buSzPts val="1800"/>
              <a:buChar char="•"/>
              <a:defRPr/>
            </a:lvl2pPr>
            <a:lvl3pPr indent="-342900" lvl="2" marL="1371600" algn="l">
              <a:lnSpc>
                <a:spcPct val="120000"/>
              </a:lnSpc>
              <a:spcBef>
                <a:spcPts val="600"/>
              </a:spcBef>
              <a:spcAft>
                <a:spcPts val="0"/>
              </a:spcAft>
              <a:buClr>
                <a:schemeClr val="lt1"/>
              </a:buClr>
              <a:buSzPts val="1800"/>
              <a:buChar char="•"/>
              <a:defRPr/>
            </a:lvl3pPr>
            <a:lvl4pPr indent="-342900" lvl="3" marL="1828800" algn="l">
              <a:lnSpc>
                <a:spcPct val="120000"/>
              </a:lnSpc>
              <a:spcBef>
                <a:spcPts val="600"/>
              </a:spcBef>
              <a:spcAft>
                <a:spcPts val="0"/>
              </a:spcAft>
              <a:buClr>
                <a:schemeClr val="lt1"/>
              </a:buClr>
              <a:buSzPts val="1800"/>
              <a:buChar char="•"/>
              <a:defRPr/>
            </a:lvl4pPr>
            <a:lvl5pPr indent="-342900" lvl="4" marL="2286000" algn="l">
              <a:lnSpc>
                <a:spcPct val="120000"/>
              </a:lnSpc>
              <a:spcBef>
                <a:spcPts val="600"/>
              </a:spcBef>
              <a:spcAft>
                <a:spcPts val="0"/>
              </a:spcAft>
              <a:buClr>
                <a:schemeClr val="lt1"/>
              </a:buClr>
              <a:buSzPts val="1800"/>
              <a:buChar char="•"/>
              <a:defRPr/>
            </a:lvl5pPr>
            <a:lvl6pPr indent="-342900" lvl="5" marL="2743200" algn="l">
              <a:lnSpc>
                <a:spcPct val="120000"/>
              </a:lnSpc>
              <a:spcBef>
                <a:spcPts val="600"/>
              </a:spcBef>
              <a:spcAft>
                <a:spcPts val="0"/>
              </a:spcAft>
              <a:buClr>
                <a:schemeClr val="lt1"/>
              </a:buClr>
              <a:buSzPts val="1800"/>
              <a:buChar char="•"/>
              <a:defRPr/>
            </a:lvl6pPr>
            <a:lvl7pPr indent="-342900" lvl="6" marL="3200400" algn="l">
              <a:lnSpc>
                <a:spcPct val="120000"/>
              </a:lnSpc>
              <a:spcBef>
                <a:spcPts val="600"/>
              </a:spcBef>
              <a:spcAft>
                <a:spcPts val="0"/>
              </a:spcAft>
              <a:buClr>
                <a:schemeClr val="lt1"/>
              </a:buClr>
              <a:buSzPts val="1800"/>
              <a:buChar char="•"/>
              <a:defRPr/>
            </a:lvl7pPr>
            <a:lvl8pPr indent="-342900" lvl="7" marL="3657600" algn="l">
              <a:lnSpc>
                <a:spcPct val="120000"/>
              </a:lnSpc>
              <a:spcBef>
                <a:spcPts val="600"/>
              </a:spcBef>
              <a:spcAft>
                <a:spcPts val="0"/>
              </a:spcAft>
              <a:buClr>
                <a:schemeClr val="lt1"/>
              </a:buClr>
              <a:buSzPts val="1800"/>
              <a:buChar char="•"/>
              <a:defRPr/>
            </a:lvl8pPr>
            <a:lvl9pPr indent="-342900" lvl="8" marL="4114800" algn="l">
              <a:lnSpc>
                <a:spcPct val="120000"/>
              </a:lnSpc>
              <a:spcBef>
                <a:spcPts val="600"/>
              </a:spcBef>
              <a:spcAft>
                <a:spcPts val="0"/>
              </a:spcAft>
              <a:buClr>
                <a:schemeClr val="lt1"/>
              </a:buClr>
              <a:buSzPts val="1800"/>
              <a:buChar char="•"/>
              <a:defRPr/>
            </a:lvl9pPr>
          </a:lstStyle>
          <a:p/>
        </p:txBody>
      </p:sp>
      <p:sp>
        <p:nvSpPr>
          <p:cNvPr id="140" name="Google Shape;140;p42"/>
          <p:cNvSpPr txBox="1"/>
          <p:nvPr>
            <p:ph idx="10" type="dt"/>
          </p:nvPr>
        </p:nvSpPr>
        <p:spPr>
          <a:xfrm>
            <a:off x="9214483" y="7059931"/>
            <a:ext cx="3291840" cy="43815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1" name="Google Shape;141;p42"/>
          <p:cNvSpPr txBox="1"/>
          <p:nvPr>
            <p:ph idx="11" type="ftr"/>
          </p:nvPr>
        </p:nvSpPr>
        <p:spPr>
          <a:xfrm>
            <a:off x="1096553" y="7059931"/>
            <a:ext cx="8007438" cy="4381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2" name="Google Shape;142;p42"/>
          <p:cNvSpPr txBox="1"/>
          <p:nvPr>
            <p:ph idx="12" type="sldNum"/>
          </p:nvPr>
        </p:nvSpPr>
        <p:spPr>
          <a:xfrm>
            <a:off x="12616814" y="7059931"/>
            <a:ext cx="904254" cy="4381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13" name="Shape 13"/>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14" name="Shape 14"/>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15" name="Shape 1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16" name="Shape 16"/>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22"/>
          <p:cNvSpPr txBox="1"/>
          <p:nvPr>
            <p:ph type="title"/>
          </p:nvPr>
        </p:nvSpPr>
        <p:spPr>
          <a:xfrm>
            <a:off x="1096555" y="731521"/>
            <a:ext cx="12424513" cy="1591585"/>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22"/>
          <p:cNvSpPr txBox="1"/>
          <p:nvPr>
            <p:ph idx="1" type="body"/>
          </p:nvPr>
        </p:nvSpPr>
        <p:spPr>
          <a:xfrm>
            <a:off x="1096554" y="2515277"/>
            <a:ext cx="12424514" cy="4434163"/>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200"/>
              </a:spcBef>
              <a:spcAft>
                <a:spcPts val="0"/>
              </a:spcAft>
              <a:buClr>
                <a:schemeClr val="lt1"/>
              </a:buClr>
              <a:buSzPts val="1800"/>
              <a:buChar char="•"/>
              <a:defRPr/>
            </a:lvl1pPr>
            <a:lvl2pPr indent="-342900" lvl="1" marL="914400" algn="l">
              <a:lnSpc>
                <a:spcPct val="120000"/>
              </a:lnSpc>
              <a:spcBef>
                <a:spcPts val="600"/>
              </a:spcBef>
              <a:spcAft>
                <a:spcPts val="0"/>
              </a:spcAft>
              <a:buClr>
                <a:schemeClr val="lt1"/>
              </a:buClr>
              <a:buSzPts val="1800"/>
              <a:buChar char="•"/>
              <a:defRPr/>
            </a:lvl2pPr>
            <a:lvl3pPr indent="-342900" lvl="2" marL="1371600" algn="l">
              <a:lnSpc>
                <a:spcPct val="120000"/>
              </a:lnSpc>
              <a:spcBef>
                <a:spcPts val="600"/>
              </a:spcBef>
              <a:spcAft>
                <a:spcPts val="0"/>
              </a:spcAft>
              <a:buClr>
                <a:schemeClr val="lt1"/>
              </a:buClr>
              <a:buSzPts val="1800"/>
              <a:buChar char="•"/>
              <a:defRPr/>
            </a:lvl3pPr>
            <a:lvl4pPr indent="-342900" lvl="3" marL="1828800" algn="l">
              <a:lnSpc>
                <a:spcPct val="120000"/>
              </a:lnSpc>
              <a:spcBef>
                <a:spcPts val="600"/>
              </a:spcBef>
              <a:spcAft>
                <a:spcPts val="0"/>
              </a:spcAft>
              <a:buClr>
                <a:schemeClr val="lt1"/>
              </a:buClr>
              <a:buSzPts val="1800"/>
              <a:buChar char="•"/>
              <a:defRPr/>
            </a:lvl4pPr>
            <a:lvl5pPr indent="-342900" lvl="4" marL="2286000" algn="l">
              <a:lnSpc>
                <a:spcPct val="120000"/>
              </a:lnSpc>
              <a:spcBef>
                <a:spcPts val="600"/>
              </a:spcBef>
              <a:spcAft>
                <a:spcPts val="0"/>
              </a:spcAft>
              <a:buClr>
                <a:schemeClr val="lt1"/>
              </a:buClr>
              <a:buSzPts val="1800"/>
              <a:buChar char="•"/>
              <a:defRPr/>
            </a:lvl5pPr>
            <a:lvl6pPr indent="-342900" lvl="5" marL="2743200" algn="l">
              <a:lnSpc>
                <a:spcPct val="120000"/>
              </a:lnSpc>
              <a:spcBef>
                <a:spcPts val="600"/>
              </a:spcBef>
              <a:spcAft>
                <a:spcPts val="0"/>
              </a:spcAft>
              <a:buClr>
                <a:schemeClr val="lt1"/>
              </a:buClr>
              <a:buSzPts val="1800"/>
              <a:buChar char="•"/>
              <a:defRPr/>
            </a:lvl6pPr>
            <a:lvl7pPr indent="-342900" lvl="6" marL="3200400" algn="l">
              <a:lnSpc>
                <a:spcPct val="120000"/>
              </a:lnSpc>
              <a:spcBef>
                <a:spcPts val="600"/>
              </a:spcBef>
              <a:spcAft>
                <a:spcPts val="0"/>
              </a:spcAft>
              <a:buClr>
                <a:schemeClr val="lt1"/>
              </a:buClr>
              <a:buSzPts val="1800"/>
              <a:buChar char="•"/>
              <a:defRPr/>
            </a:lvl7pPr>
            <a:lvl8pPr indent="-342900" lvl="7" marL="3657600" algn="l">
              <a:lnSpc>
                <a:spcPct val="120000"/>
              </a:lnSpc>
              <a:spcBef>
                <a:spcPts val="600"/>
              </a:spcBef>
              <a:spcAft>
                <a:spcPts val="0"/>
              </a:spcAft>
              <a:buClr>
                <a:schemeClr val="lt1"/>
              </a:buClr>
              <a:buSzPts val="1800"/>
              <a:buChar char="•"/>
              <a:defRPr/>
            </a:lvl8pPr>
            <a:lvl9pPr indent="-342900" lvl="8" marL="4114800" algn="l">
              <a:lnSpc>
                <a:spcPct val="120000"/>
              </a:lnSpc>
              <a:spcBef>
                <a:spcPts val="600"/>
              </a:spcBef>
              <a:spcAft>
                <a:spcPts val="0"/>
              </a:spcAft>
              <a:buClr>
                <a:schemeClr val="lt1"/>
              </a:buClr>
              <a:buSzPts val="1800"/>
              <a:buChar char="•"/>
              <a:defRPr/>
            </a:lvl9pPr>
          </a:lstStyle>
          <a:p/>
        </p:txBody>
      </p:sp>
      <p:sp>
        <p:nvSpPr>
          <p:cNvPr id="20" name="Google Shape;20;p22"/>
          <p:cNvSpPr txBox="1"/>
          <p:nvPr>
            <p:ph idx="10" type="dt"/>
          </p:nvPr>
        </p:nvSpPr>
        <p:spPr>
          <a:xfrm>
            <a:off x="9214483" y="7059931"/>
            <a:ext cx="3291840" cy="43815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2"/>
          <p:cNvSpPr txBox="1"/>
          <p:nvPr>
            <p:ph idx="11" type="ftr"/>
          </p:nvPr>
        </p:nvSpPr>
        <p:spPr>
          <a:xfrm>
            <a:off x="1096553" y="7059931"/>
            <a:ext cx="8007438" cy="4381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2"/>
          <p:cNvSpPr txBox="1"/>
          <p:nvPr>
            <p:ph idx="12" type="sldNum"/>
          </p:nvPr>
        </p:nvSpPr>
        <p:spPr>
          <a:xfrm>
            <a:off x="12616814" y="7059931"/>
            <a:ext cx="904254" cy="4381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23" name="Shape 23"/>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24" name="Shape 2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8" Type="http://schemas.openxmlformats.org/officeDocument/2006/relationships/slideLayout" Target="../slideLayouts/slideLayout27.xml"/><Relationship Id="rId27" Type="http://schemas.openxmlformats.org/officeDocument/2006/relationships/slideLayout" Target="../slideLayouts/slideLayout26.xml"/><Relationship Id="rId5" Type="http://schemas.openxmlformats.org/officeDocument/2006/relationships/slideLayout" Target="../slideLayouts/slideLayout4.xml"/><Relationship Id="rId6" Type="http://schemas.openxmlformats.org/officeDocument/2006/relationships/slideLayout" Target="../slideLayouts/slideLayout5.xml"/><Relationship Id="rId29" Type="http://schemas.openxmlformats.org/officeDocument/2006/relationships/theme" Target="../theme/theme1.xml"/><Relationship Id="rId7" Type="http://schemas.openxmlformats.org/officeDocument/2006/relationships/slideLayout" Target="../slideLayouts/slideLayout6.xml"/><Relationship Id="rId8" Type="http://schemas.openxmlformats.org/officeDocument/2006/relationships/slideLayout" Target="../slideLayouts/slideLayout7.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5"/>
          <p:cNvSpPr txBox="1"/>
          <p:nvPr>
            <p:ph type="title"/>
          </p:nvPr>
        </p:nvSpPr>
        <p:spPr>
          <a:xfrm>
            <a:off x="1096555" y="731521"/>
            <a:ext cx="12424513" cy="1591585"/>
          </a:xfrm>
          <a:prstGeom prst="rect">
            <a:avLst/>
          </a:prstGeom>
          <a:noFill/>
          <a:ln>
            <a:noFill/>
          </a:ln>
        </p:spPr>
        <p:txBody>
          <a:bodyPr anchorCtr="0" anchor="ctr" bIns="45700" lIns="91425" spcFirstLastPara="1" rIns="91425" wrap="square" tIns="45700">
            <a:normAutofit/>
          </a:bodyPr>
          <a:lstStyle>
            <a:lvl1pPr lvl="0" marR="0" rtl="0" algn="ctr">
              <a:lnSpc>
                <a:spcPct val="90000"/>
              </a:lnSpc>
              <a:spcBef>
                <a:spcPts val="0"/>
              </a:spcBef>
              <a:spcAft>
                <a:spcPts val="0"/>
              </a:spcAft>
              <a:buClr>
                <a:schemeClr val="lt1"/>
              </a:buClr>
              <a:buSzPts val="4080"/>
              <a:buFont typeface="Bookman Old Style"/>
              <a:buNone/>
              <a:defRPr b="1" i="0" sz="4080" u="none" cap="none" strike="noStrike">
                <a:solidFill>
                  <a:schemeClr val="lt1"/>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5"/>
          <p:cNvSpPr txBox="1"/>
          <p:nvPr>
            <p:ph idx="1" type="body"/>
          </p:nvPr>
        </p:nvSpPr>
        <p:spPr>
          <a:xfrm>
            <a:off x="1096554" y="2515277"/>
            <a:ext cx="12424514" cy="4434163"/>
          </a:xfrm>
          <a:prstGeom prst="rect">
            <a:avLst/>
          </a:prstGeom>
          <a:noFill/>
          <a:ln>
            <a:noFill/>
          </a:ln>
        </p:spPr>
        <p:txBody>
          <a:bodyPr anchorCtr="0" anchor="t" bIns="45700" lIns="91425" spcFirstLastPara="1" rIns="91425" wrap="square" tIns="45700">
            <a:normAutofit/>
          </a:bodyPr>
          <a:lstStyle>
            <a:lvl1pPr indent="-381000" lvl="0" marL="457200" marR="0" rtl="0" algn="l">
              <a:lnSpc>
                <a:spcPct val="120000"/>
              </a:lnSpc>
              <a:spcBef>
                <a:spcPts val="1200"/>
              </a:spcBef>
              <a:spcAft>
                <a:spcPts val="0"/>
              </a:spcAft>
              <a:buClr>
                <a:schemeClr val="lt1"/>
              </a:buClr>
              <a:buSzPts val="2400"/>
              <a:buFont typeface="Arial"/>
              <a:buChar char="•"/>
              <a:defRPr b="0" i="0" sz="2400" u="none" cap="none" strike="noStrike">
                <a:solidFill>
                  <a:schemeClr val="lt1"/>
                </a:solidFill>
                <a:latin typeface="Rockwell"/>
                <a:ea typeface="Rockwell"/>
                <a:cs typeface="Rockwell"/>
                <a:sym typeface="Rockwell"/>
              </a:defRPr>
            </a:lvl1pPr>
            <a:lvl2pPr indent="-365760" lvl="1" marL="914400" marR="0" rtl="0" algn="l">
              <a:lnSpc>
                <a:spcPct val="120000"/>
              </a:lnSpc>
              <a:spcBef>
                <a:spcPts val="600"/>
              </a:spcBef>
              <a:spcAft>
                <a:spcPts val="0"/>
              </a:spcAft>
              <a:buClr>
                <a:schemeClr val="lt1"/>
              </a:buClr>
              <a:buSzPts val="2160"/>
              <a:buFont typeface="Arial"/>
              <a:buChar char="•"/>
              <a:defRPr b="0" i="0" sz="2160" u="none" cap="none" strike="noStrike">
                <a:solidFill>
                  <a:schemeClr val="lt1"/>
                </a:solidFill>
                <a:latin typeface="Rockwell"/>
                <a:ea typeface="Rockwell"/>
                <a:cs typeface="Rockwell"/>
                <a:sym typeface="Rockwell"/>
              </a:defRPr>
            </a:lvl2pPr>
            <a:lvl3pPr indent="-350519" lvl="2" marL="1371600" marR="0" rtl="0" algn="l">
              <a:lnSpc>
                <a:spcPct val="120000"/>
              </a:lnSpc>
              <a:spcBef>
                <a:spcPts val="600"/>
              </a:spcBef>
              <a:spcAft>
                <a:spcPts val="0"/>
              </a:spcAft>
              <a:buClr>
                <a:schemeClr val="lt1"/>
              </a:buClr>
              <a:buSzPts val="1920"/>
              <a:buFont typeface="Arial"/>
              <a:buChar char="•"/>
              <a:defRPr b="0" i="0" sz="1920" u="none" cap="none" strike="noStrike">
                <a:solidFill>
                  <a:schemeClr val="lt1"/>
                </a:solidFill>
                <a:latin typeface="Rockwell"/>
                <a:ea typeface="Rockwell"/>
                <a:cs typeface="Rockwell"/>
                <a:sym typeface="Rockwell"/>
              </a:defRPr>
            </a:lvl3pPr>
            <a:lvl4pPr indent="-335280" lvl="3" marL="1828800" marR="0" rtl="0" algn="l">
              <a:lnSpc>
                <a:spcPct val="120000"/>
              </a:lnSpc>
              <a:spcBef>
                <a:spcPts val="600"/>
              </a:spcBef>
              <a:spcAft>
                <a:spcPts val="0"/>
              </a:spcAft>
              <a:buClr>
                <a:schemeClr val="lt1"/>
              </a:buClr>
              <a:buSzPts val="1680"/>
              <a:buFont typeface="Arial"/>
              <a:buChar char="•"/>
              <a:defRPr b="0" i="0" sz="1679" u="none" cap="none" strike="noStrike">
                <a:solidFill>
                  <a:schemeClr val="lt1"/>
                </a:solidFill>
                <a:latin typeface="Rockwell"/>
                <a:ea typeface="Rockwell"/>
                <a:cs typeface="Rockwell"/>
                <a:sym typeface="Rockwell"/>
              </a:defRPr>
            </a:lvl4pPr>
            <a:lvl5pPr indent="-320039" lvl="4" marL="2286000" marR="0" rtl="0" algn="l">
              <a:lnSpc>
                <a:spcPct val="120000"/>
              </a:lnSpc>
              <a:spcBef>
                <a:spcPts val="600"/>
              </a:spcBef>
              <a:spcAft>
                <a:spcPts val="0"/>
              </a:spcAft>
              <a:buClr>
                <a:schemeClr val="lt1"/>
              </a:buClr>
              <a:buSzPts val="1440"/>
              <a:buFont typeface="Arial"/>
              <a:buChar char="•"/>
              <a:defRPr b="0" i="0" sz="1440" u="none" cap="none" strike="noStrike">
                <a:solidFill>
                  <a:schemeClr val="lt1"/>
                </a:solidFill>
                <a:latin typeface="Rockwell"/>
                <a:ea typeface="Rockwell"/>
                <a:cs typeface="Rockwell"/>
                <a:sym typeface="Rockwell"/>
              </a:defRPr>
            </a:lvl5pPr>
            <a:lvl6pPr indent="-320039" lvl="5" marL="2743200" marR="0" rtl="0" algn="l">
              <a:lnSpc>
                <a:spcPct val="120000"/>
              </a:lnSpc>
              <a:spcBef>
                <a:spcPts val="600"/>
              </a:spcBef>
              <a:spcAft>
                <a:spcPts val="0"/>
              </a:spcAft>
              <a:buClr>
                <a:schemeClr val="lt1"/>
              </a:buClr>
              <a:buSzPts val="1440"/>
              <a:buFont typeface="Arial"/>
              <a:buChar char="•"/>
              <a:defRPr b="0" i="0" sz="1440" u="none" cap="none" strike="noStrike">
                <a:solidFill>
                  <a:schemeClr val="lt1"/>
                </a:solidFill>
                <a:latin typeface="Rockwell"/>
                <a:ea typeface="Rockwell"/>
                <a:cs typeface="Rockwell"/>
                <a:sym typeface="Rockwell"/>
              </a:defRPr>
            </a:lvl6pPr>
            <a:lvl7pPr indent="-320039" lvl="6" marL="3200400" marR="0" rtl="0" algn="l">
              <a:lnSpc>
                <a:spcPct val="120000"/>
              </a:lnSpc>
              <a:spcBef>
                <a:spcPts val="600"/>
              </a:spcBef>
              <a:spcAft>
                <a:spcPts val="0"/>
              </a:spcAft>
              <a:buClr>
                <a:schemeClr val="lt1"/>
              </a:buClr>
              <a:buSzPts val="1440"/>
              <a:buFont typeface="Arial"/>
              <a:buChar char="•"/>
              <a:defRPr b="0" i="0" sz="1440" u="none" cap="none" strike="noStrike">
                <a:solidFill>
                  <a:schemeClr val="lt1"/>
                </a:solidFill>
                <a:latin typeface="Rockwell"/>
                <a:ea typeface="Rockwell"/>
                <a:cs typeface="Rockwell"/>
                <a:sym typeface="Rockwell"/>
              </a:defRPr>
            </a:lvl7pPr>
            <a:lvl8pPr indent="-320040" lvl="7" marL="3657600" marR="0" rtl="0" algn="l">
              <a:lnSpc>
                <a:spcPct val="120000"/>
              </a:lnSpc>
              <a:spcBef>
                <a:spcPts val="600"/>
              </a:spcBef>
              <a:spcAft>
                <a:spcPts val="0"/>
              </a:spcAft>
              <a:buClr>
                <a:schemeClr val="lt1"/>
              </a:buClr>
              <a:buSzPts val="1440"/>
              <a:buFont typeface="Arial"/>
              <a:buChar char="•"/>
              <a:defRPr b="0" i="0" sz="1440" u="none" cap="none" strike="noStrike">
                <a:solidFill>
                  <a:schemeClr val="lt1"/>
                </a:solidFill>
                <a:latin typeface="Rockwell"/>
                <a:ea typeface="Rockwell"/>
                <a:cs typeface="Rockwell"/>
                <a:sym typeface="Rockwell"/>
              </a:defRPr>
            </a:lvl8pPr>
            <a:lvl9pPr indent="-320040" lvl="8" marL="4114800" marR="0" rtl="0" algn="l">
              <a:lnSpc>
                <a:spcPct val="120000"/>
              </a:lnSpc>
              <a:spcBef>
                <a:spcPts val="600"/>
              </a:spcBef>
              <a:spcAft>
                <a:spcPts val="0"/>
              </a:spcAft>
              <a:buClr>
                <a:schemeClr val="lt1"/>
              </a:buClr>
              <a:buSzPts val="1440"/>
              <a:buFont typeface="Arial"/>
              <a:buChar char="•"/>
              <a:defRPr b="0" i="0" sz="1440" u="none" cap="none" strike="noStrike">
                <a:solidFill>
                  <a:schemeClr val="lt1"/>
                </a:solidFill>
                <a:latin typeface="Rockwell"/>
                <a:ea typeface="Rockwell"/>
                <a:cs typeface="Rockwell"/>
                <a:sym typeface="Rockwell"/>
              </a:defRPr>
            </a:lvl9pPr>
          </a:lstStyle>
          <a:p/>
        </p:txBody>
      </p:sp>
      <p:sp>
        <p:nvSpPr>
          <p:cNvPr id="8" name="Google Shape;8;p15"/>
          <p:cNvSpPr txBox="1"/>
          <p:nvPr>
            <p:ph idx="10" type="dt"/>
          </p:nvPr>
        </p:nvSpPr>
        <p:spPr>
          <a:xfrm>
            <a:off x="9214483" y="7059931"/>
            <a:ext cx="3291840" cy="438150"/>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lt1"/>
                </a:solidFill>
                <a:latin typeface="Rockwell"/>
                <a:ea typeface="Rockwell"/>
                <a:cs typeface="Rockwell"/>
                <a:sym typeface="Rockwell"/>
              </a:defRPr>
            </a:lvl1pPr>
            <a:lvl2pPr lvl="1"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2pPr>
            <a:lvl3pPr lvl="2"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3pPr>
            <a:lvl4pPr lvl="3"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4pPr>
            <a:lvl5pPr lvl="4"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5pPr>
            <a:lvl6pPr lvl="5"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6pPr>
            <a:lvl7pPr lvl="6"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7pPr>
            <a:lvl8pPr lvl="7"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8pPr>
            <a:lvl9pPr lvl="8"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9pPr>
          </a:lstStyle>
          <a:p/>
        </p:txBody>
      </p:sp>
      <p:sp>
        <p:nvSpPr>
          <p:cNvPr id="9" name="Google Shape;9;p15"/>
          <p:cNvSpPr txBox="1"/>
          <p:nvPr>
            <p:ph idx="11" type="ftr"/>
          </p:nvPr>
        </p:nvSpPr>
        <p:spPr>
          <a:xfrm>
            <a:off x="1096553" y="7059931"/>
            <a:ext cx="8007438" cy="43815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lt1"/>
                </a:solidFill>
                <a:latin typeface="Rockwell"/>
                <a:ea typeface="Rockwell"/>
                <a:cs typeface="Rockwell"/>
                <a:sym typeface="Rockwell"/>
              </a:defRPr>
            </a:lvl1pPr>
            <a:lvl2pPr lvl="1"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2pPr>
            <a:lvl3pPr lvl="2"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3pPr>
            <a:lvl4pPr lvl="3"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4pPr>
            <a:lvl5pPr lvl="4"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5pPr>
            <a:lvl6pPr lvl="5"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6pPr>
            <a:lvl7pPr lvl="6"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7pPr>
            <a:lvl8pPr lvl="7"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8pPr>
            <a:lvl9pPr lvl="8"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9pPr>
          </a:lstStyle>
          <a:p/>
        </p:txBody>
      </p:sp>
      <p:sp>
        <p:nvSpPr>
          <p:cNvPr id="10" name="Google Shape;10;p15"/>
          <p:cNvSpPr txBox="1"/>
          <p:nvPr>
            <p:ph idx="12" type="sldNum"/>
          </p:nvPr>
        </p:nvSpPr>
        <p:spPr>
          <a:xfrm>
            <a:off x="12616814" y="7059931"/>
            <a:ext cx="904254" cy="43815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chemeClr val="lt1"/>
                </a:solidFill>
                <a:latin typeface="Rockwell"/>
                <a:ea typeface="Rockwell"/>
                <a:cs typeface="Rockwell"/>
                <a:sym typeface="Rockwell"/>
              </a:defRPr>
            </a:lvl1pPr>
            <a:lvl2pPr indent="0" lvl="1" marL="0" marR="0" rtl="0" algn="r">
              <a:spcBef>
                <a:spcPts val="0"/>
              </a:spcBef>
              <a:buNone/>
              <a:defRPr b="0" i="0" sz="1200" u="none" cap="none" strike="noStrike">
                <a:solidFill>
                  <a:schemeClr val="lt1"/>
                </a:solidFill>
                <a:latin typeface="Rockwell"/>
                <a:ea typeface="Rockwell"/>
                <a:cs typeface="Rockwell"/>
                <a:sym typeface="Rockwell"/>
              </a:defRPr>
            </a:lvl2pPr>
            <a:lvl3pPr indent="0" lvl="2" marL="0" marR="0" rtl="0" algn="r">
              <a:spcBef>
                <a:spcPts val="0"/>
              </a:spcBef>
              <a:buNone/>
              <a:defRPr b="0" i="0" sz="1200" u="none" cap="none" strike="noStrike">
                <a:solidFill>
                  <a:schemeClr val="lt1"/>
                </a:solidFill>
                <a:latin typeface="Rockwell"/>
                <a:ea typeface="Rockwell"/>
                <a:cs typeface="Rockwell"/>
                <a:sym typeface="Rockwell"/>
              </a:defRPr>
            </a:lvl3pPr>
            <a:lvl4pPr indent="0" lvl="3" marL="0" marR="0" rtl="0" algn="r">
              <a:spcBef>
                <a:spcPts val="0"/>
              </a:spcBef>
              <a:buNone/>
              <a:defRPr b="0" i="0" sz="1200" u="none" cap="none" strike="noStrike">
                <a:solidFill>
                  <a:schemeClr val="lt1"/>
                </a:solidFill>
                <a:latin typeface="Rockwell"/>
                <a:ea typeface="Rockwell"/>
                <a:cs typeface="Rockwell"/>
                <a:sym typeface="Rockwell"/>
              </a:defRPr>
            </a:lvl4pPr>
            <a:lvl5pPr indent="0" lvl="4" marL="0" marR="0" rtl="0" algn="r">
              <a:spcBef>
                <a:spcPts val="0"/>
              </a:spcBef>
              <a:buNone/>
              <a:defRPr b="0" i="0" sz="1200" u="none" cap="none" strike="noStrike">
                <a:solidFill>
                  <a:schemeClr val="lt1"/>
                </a:solidFill>
                <a:latin typeface="Rockwell"/>
                <a:ea typeface="Rockwell"/>
                <a:cs typeface="Rockwell"/>
                <a:sym typeface="Rockwell"/>
              </a:defRPr>
            </a:lvl5pPr>
            <a:lvl6pPr indent="0" lvl="5" marL="0" marR="0" rtl="0" algn="r">
              <a:spcBef>
                <a:spcPts val="0"/>
              </a:spcBef>
              <a:buNone/>
              <a:defRPr b="0" i="0" sz="1200" u="none" cap="none" strike="noStrike">
                <a:solidFill>
                  <a:schemeClr val="lt1"/>
                </a:solidFill>
                <a:latin typeface="Rockwell"/>
                <a:ea typeface="Rockwell"/>
                <a:cs typeface="Rockwell"/>
                <a:sym typeface="Rockwell"/>
              </a:defRPr>
            </a:lvl6pPr>
            <a:lvl7pPr indent="0" lvl="6" marL="0" marR="0" rtl="0" algn="r">
              <a:spcBef>
                <a:spcPts val="0"/>
              </a:spcBef>
              <a:buNone/>
              <a:defRPr b="0" i="0" sz="1200" u="none" cap="none" strike="noStrike">
                <a:solidFill>
                  <a:schemeClr val="lt1"/>
                </a:solidFill>
                <a:latin typeface="Rockwell"/>
                <a:ea typeface="Rockwell"/>
                <a:cs typeface="Rockwell"/>
                <a:sym typeface="Rockwell"/>
              </a:defRPr>
            </a:lvl7pPr>
            <a:lvl8pPr indent="0" lvl="7" marL="0" marR="0" rtl="0" algn="r">
              <a:spcBef>
                <a:spcPts val="0"/>
              </a:spcBef>
              <a:buNone/>
              <a:defRPr b="0" i="0" sz="1200" u="none" cap="none" strike="noStrike">
                <a:solidFill>
                  <a:schemeClr val="lt1"/>
                </a:solidFill>
                <a:latin typeface="Rockwell"/>
                <a:ea typeface="Rockwell"/>
                <a:cs typeface="Rockwell"/>
                <a:sym typeface="Rockwell"/>
              </a:defRPr>
            </a:lvl8pPr>
            <a:lvl9pPr indent="0" lvl="8" marL="0" marR="0" rtl="0" algn="r">
              <a:spcBef>
                <a:spcPts val="0"/>
              </a:spcBef>
              <a:buNone/>
              <a:defRPr b="0" i="0" sz="1200" u="none" cap="none" strike="noStrike">
                <a:solidFill>
                  <a:schemeClr val="lt1"/>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 Id="rId3" Type="http://schemas.openxmlformats.org/officeDocument/2006/relationships/image" Target="../media/image12.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2.png"/><Relationship Id="rId5"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6.png"/><Relationship Id="rId5" Type="http://schemas.openxmlformats.org/officeDocument/2006/relationships/image" Target="../media/image4.png"/><Relationship Id="rId6"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descr="preencoded.png" id="148" name="Google Shape;148;p1"/>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149" name="Google Shape;149;p1"/>
          <p:cNvSpPr/>
          <p:nvPr/>
        </p:nvSpPr>
        <p:spPr>
          <a:xfrm>
            <a:off x="864037" y="972503"/>
            <a:ext cx="7415927" cy="1371600"/>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FFFFFF"/>
              </a:buClr>
              <a:buSzPts val="4300"/>
              <a:buFont typeface="Barlow Medium"/>
              <a:buNone/>
            </a:pPr>
            <a:r>
              <a:rPr b="0" i="0" lang="en-US" sz="4300" u="none" cap="none" strike="noStrike">
                <a:solidFill>
                  <a:srgbClr val="FFFFFF"/>
                </a:solidFill>
                <a:latin typeface="Barlow Medium"/>
                <a:ea typeface="Barlow Medium"/>
                <a:cs typeface="Barlow Medium"/>
                <a:sym typeface="Barlow Medium"/>
              </a:rPr>
              <a:t>Anomaly Detection in Credit Card Transactions (Group D)</a:t>
            </a:r>
            <a:endParaRPr b="0" i="0" sz="4300" u="none" cap="none" strike="noStrike">
              <a:solidFill>
                <a:schemeClr val="lt1"/>
              </a:solidFill>
              <a:latin typeface="Rockwell"/>
              <a:ea typeface="Rockwell"/>
              <a:cs typeface="Rockwell"/>
              <a:sym typeface="Rockwell"/>
            </a:endParaRPr>
          </a:p>
        </p:txBody>
      </p:sp>
      <p:sp>
        <p:nvSpPr>
          <p:cNvPr id="150" name="Google Shape;150;p1"/>
          <p:cNvSpPr/>
          <p:nvPr/>
        </p:nvSpPr>
        <p:spPr>
          <a:xfrm>
            <a:off x="864036" y="3041286"/>
            <a:ext cx="7415927" cy="1580198"/>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E5E0DF"/>
              </a:buClr>
              <a:buSzPts val="1900"/>
              <a:buFont typeface="Barlow"/>
              <a:buNone/>
            </a:pPr>
            <a:r>
              <a:rPr b="0" i="0" lang="en-US" sz="1900" u="none" cap="none" strike="noStrike">
                <a:solidFill>
                  <a:srgbClr val="E5E0DF"/>
                </a:solidFill>
                <a:latin typeface="Barlow"/>
                <a:ea typeface="Barlow"/>
                <a:cs typeface="Barlow"/>
                <a:sym typeface="Barlow"/>
              </a:rPr>
              <a:t>This presentation explores the crucial topic of anomaly detection in credit card transactions. It is important that credit card companies are able to recognize fraudulent credit card transactions so that customers are not charged for items that they did not purchase.</a:t>
            </a:r>
            <a:endParaRPr b="0" i="0" sz="1900" u="none" cap="none" strike="noStrike">
              <a:solidFill>
                <a:schemeClr val="lt1"/>
              </a:solidFill>
              <a:latin typeface="Rockwell"/>
              <a:ea typeface="Rockwell"/>
              <a:cs typeface="Rockwell"/>
              <a:sym typeface="Rockwell"/>
            </a:endParaRPr>
          </a:p>
        </p:txBody>
      </p:sp>
      <p:sp>
        <p:nvSpPr>
          <p:cNvPr id="151" name="Google Shape;151;p1"/>
          <p:cNvSpPr/>
          <p:nvPr/>
        </p:nvSpPr>
        <p:spPr>
          <a:xfrm>
            <a:off x="864037" y="5281863"/>
            <a:ext cx="7416000" cy="1975200"/>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chemeClr val="lt1"/>
              </a:buClr>
              <a:buSzPts val="1900"/>
              <a:buFont typeface="Rockwell"/>
              <a:buNone/>
            </a:pPr>
            <a:r>
              <a:rPr lang="en-US" sz="1900">
                <a:solidFill>
                  <a:srgbClr val="E5E0DF"/>
                </a:solidFill>
                <a:latin typeface="Barlow"/>
                <a:ea typeface="Barlow"/>
                <a:cs typeface="Barlow"/>
                <a:sym typeface="Barlow"/>
              </a:rPr>
              <a:t>Members</a:t>
            </a:r>
            <a:r>
              <a:rPr lang="en-US" sz="1900">
                <a:solidFill>
                  <a:srgbClr val="E5E0DF"/>
                </a:solidFill>
                <a:latin typeface="Barlow"/>
                <a:ea typeface="Barlow"/>
                <a:cs typeface="Barlow"/>
                <a:sym typeface="Barlow"/>
              </a:rPr>
              <a:t> (Group D) :</a:t>
            </a:r>
            <a:endParaRPr sz="1900">
              <a:solidFill>
                <a:srgbClr val="E5E0DF"/>
              </a:solidFill>
              <a:latin typeface="Barlow"/>
              <a:ea typeface="Barlow"/>
              <a:cs typeface="Barlow"/>
              <a:sym typeface="Barlow"/>
            </a:endParaRPr>
          </a:p>
          <a:p>
            <a:pPr indent="-349250" lvl="0" marL="457200" marR="0" rtl="0" algn="l">
              <a:lnSpc>
                <a:spcPct val="163157"/>
              </a:lnSpc>
              <a:spcBef>
                <a:spcPts val="0"/>
              </a:spcBef>
              <a:spcAft>
                <a:spcPts val="0"/>
              </a:spcAft>
              <a:buClr>
                <a:schemeClr val="lt1"/>
              </a:buClr>
              <a:buSzPts val="1900"/>
              <a:buFont typeface="Rockwell"/>
              <a:buAutoNum type="arabicParenR"/>
            </a:pPr>
            <a:r>
              <a:rPr lang="en-US" sz="1900">
                <a:solidFill>
                  <a:srgbClr val="E5E0DF"/>
                </a:solidFill>
                <a:latin typeface="Barlow"/>
                <a:ea typeface="Barlow"/>
                <a:cs typeface="Barlow"/>
                <a:sym typeface="Barlow"/>
              </a:rPr>
              <a:t>Chad T Chiu</a:t>
            </a:r>
            <a:endParaRPr sz="1900">
              <a:solidFill>
                <a:srgbClr val="E5E0DF"/>
              </a:solidFill>
              <a:latin typeface="Barlow"/>
              <a:ea typeface="Barlow"/>
              <a:cs typeface="Barlow"/>
              <a:sym typeface="Barlow"/>
            </a:endParaRPr>
          </a:p>
          <a:p>
            <a:pPr indent="-349250" lvl="0" marL="457200" marR="0" rtl="0" algn="l">
              <a:lnSpc>
                <a:spcPct val="163157"/>
              </a:lnSpc>
              <a:spcBef>
                <a:spcPts val="0"/>
              </a:spcBef>
              <a:spcAft>
                <a:spcPts val="0"/>
              </a:spcAft>
              <a:buClr>
                <a:schemeClr val="lt1"/>
              </a:buClr>
              <a:buSzPts val="1900"/>
              <a:buFont typeface="Rockwell"/>
              <a:buAutoNum type="arabicParenR"/>
            </a:pPr>
            <a:r>
              <a:rPr lang="en-US" sz="1900">
                <a:solidFill>
                  <a:srgbClr val="E5E0DF"/>
                </a:solidFill>
                <a:latin typeface="Barlow"/>
                <a:ea typeface="Barlow"/>
                <a:cs typeface="Barlow"/>
                <a:sym typeface="Barlow"/>
              </a:rPr>
              <a:t>Satya Shiva Sai Ram Kamma</a:t>
            </a:r>
            <a:endParaRPr sz="1900">
              <a:solidFill>
                <a:srgbClr val="E5E0DF"/>
              </a:solidFill>
              <a:latin typeface="Barlow"/>
              <a:ea typeface="Barlow"/>
              <a:cs typeface="Barlow"/>
              <a:sym typeface="Barlow"/>
            </a:endParaRPr>
          </a:p>
          <a:p>
            <a:pPr indent="-349250" lvl="0" marL="457200" marR="0" rtl="0" algn="l">
              <a:lnSpc>
                <a:spcPct val="163157"/>
              </a:lnSpc>
              <a:spcBef>
                <a:spcPts val="0"/>
              </a:spcBef>
              <a:spcAft>
                <a:spcPts val="0"/>
              </a:spcAft>
              <a:buClr>
                <a:schemeClr val="lt1"/>
              </a:buClr>
              <a:buSzPts val="1900"/>
              <a:buFont typeface="Rockwell"/>
              <a:buAutoNum type="arabicParenR"/>
            </a:pPr>
            <a:r>
              <a:rPr lang="en-US" sz="1900">
                <a:solidFill>
                  <a:srgbClr val="E5E0DF"/>
                </a:solidFill>
                <a:latin typeface="Barlow"/>
                <a:ea typeface="Barlow"/>
                <a:cs typeface="Barlow"/>
                <a:sym typeface="Barlow"/>
              </a:rPr>
              <a:t>Gurnit S Chauhan</a:t>
            </a:r>
            <a:endParaRPr sz="1900">
              <a:solidFill>
                <a:srgbClr val="E5E0DF"/>
              </a:solidFill>
              <a:latin typeface="Barlow"/>
              <a:ea typeface="Barlow"/>
              <a:cs typeface="Barlow"/>
              <a:sym typeface="Barlow"/>
            </a:endParaRPr>
          </a:p>
          <a:p>
            <a:pPr indent="-349250" lvl="0" marL="457200" marR="0" rtl="0" algn="l">
              <a:lnSpc>
                <a:spcPct val="163157"/>
              </a:lnSpc>
              <a:spcBef>
                <a:spcPts val="0"/>
              </a:spcBef>
              <a:spcAft>
                <a:spcPts val="0"/>
              </a:spcAft>
              <a:buClr>
                <a:schemeClr val="lt1"/>
              </a:buClr>
              <a:buSzPts val="1900"/>
              <a:buFont typeface="Rockwell"/>
              <a:buAutoNum type="arabicParenR"/>
            </a:pPr>
            <a:r>
              <a:rPr lang="en-US" sz="1900">
                <a:solidFill>
                  <a:srgbClr val="E5E0DF"/>
                </a:solidFill>
                <a:latin typeface="Barlow"/>
                <a:ea typeface="Barlow"/>
                <a:cs typeface="Barlow"/>
                <a:sym typeface="Barlow"/>
              </a:rPr>
              <a:t>Tanush Bhaskar Shetty</a:t>
            </a:r>
            <a:endParaRPr sz="1900">
              <a:solidFill>
                <a:srgbClr val="E5E0DF"/>
              </a:solidFill>
              <a:latin typeface="Barlow"/>
              <a:ea typeface="Barlow"/>
              <a:cs typeface="Barlow"/>
              <a:sym typeface="Barlow"/>
            </a:endParaRPr>
          </a:p>
        </p:txBody>
      </p:sp>
      <p:sp>
        <p:nvSpPr>
          <p:cNvPr id="152" name="Google Shape;152;p1"/>
          <p:cNvSpPr/>
          <p:nvPr/>
        </p:nvSpPr>
        <p:spPr>
          <a:xfrm>
            <a:off x="1382316" y="6825139"/>
            <a:ext cx="2346365" cy="431959"/>
          </a:xfrm>
          <a:prstGeom prst="rect">
            <a:avLst/>
          </a:prstGeom>
          <a:noFill/>
          <a:ln>
            <a:noFill/>
          </a:ln>
        </p:spPr>
        <p:txBody>
          <a:bodyPr anchorCtr="0" anchor="t" bIns="0" lIns="0" spcFirstLastPara="1" rIns="0" wrap="square" tIns="0">
            <a:noAutofit/>
          </a:bodyPr>
          <a:lstStyle/>
          <a:p>
            <a:pPr indent="0" lvl="0" marL="0" marR="0" rtl="0" algn="l">
              <a:lnSpc>
                <a:spcPct val="141666"/>
              </a:lnSpc>
              <a:spcBef>
                <a:spcPts val="0"/>
              </a:spcBef>
              <a:spcAft>
                <a:spcPts val="0"/>
              </a:spcAft>
              <a:buClr>
                <a:schemeClr val="lt1"/>
              </a:buClr>
              <a:buSzPts val="2400"/>
              <a:buFont typeface="Rockwell"/>
              <a:buNone/>
            </a:pPr>
            <a:r>
              <a:t/>
            </a:r>
            <a:endParaRPr sz="1900">
              <a:solidFill>
                <a:srgbClr val="E5E0DF"/>
              </a:solidFill>
              <a:latin typeface="Barlow"/>
              <a:ea typeface="Barlow"/>
              <a:cs typeface="Barlow"/>
              <a:sym typeface="Barlow"/>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g2d6c63206bf_1_1"/>
          <p:cNvSpPr txBox="1"/>
          <p:nvPr>
            <p:ph type="title"/>
          </p:nvPr>
        </p:nvSpPr>
        <p:spPr>
          <a:xfrm>
            <a:off x="1096555" y="731521"/>
            <a:ext cx="12424500" cy="15915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Clr>
                <a:schemeClr val="lt1"/>
              </a:buClr>
              <a:buSzPts val="4000"/>
              <a:buFont typeface="Bookman Old Style"/>
              <a:buNone/>
            </a:pPr>
            <a:r>
              <a:rPr lang="en-US"/>
              <a:t>PRINCIPAL COMPONENT ANALYSIS (PCA)</a:t>
            </a:r>
            <a:endParaRPr/>
          </a:p>
          <a:p>
            <a:pPr indent="0" lvl="0" marL="0" rtl="0" algn="ctr">
              <a:spcBef>
                <a:spcPts val="0"/>
              </a:spcBef>
              <a:spcAft>
                <a:spcPts val="0"/>
              </a:spcAft>
              <a:buNone/>
            </a:pPr>
            <a:r>
              <a:t/>
            </a:r>
            <a:endParaRPr/>
          </a:p>
        </p:txBody>
      </p:sp>
      <p:sp>
        <p:nvSpPr>
          <p:cNvPr id="268" name="Google Shape;268;g2d6c63206bf_1_1"/>
          <p:cNvSpPr txBox="1"/>
          <p:nvPr>
            <p:ph idx="1" type="body"/>
          </p:nvPr>
        </p:nvSpPr>
        <p:spPr>
          <a:xfrm>
            <a:off x="993475" y="2090775"/>
            <a:ext cx="12527700" cy="4858800"/>
          </a:xfrm>
          <a:prstGeom prst="rect">
            <a:avLst/>
          </a:prstGeom>
        </p:spPr>
        <p:txBody>
          <a:bodyPr anchorCtr="0" anchor="t" bIns="45700" lIns="91425" spcFirstLastPara="1" rIns="91425" wrap="square" tIns="45700">
            <a:normAutofit/>
          </a:bodyPr>
          <a:lstStyle/>
          <a:p>
            <a:pPr indent="-342900" lvl="0" marL="457200" rtl="0" algn="l">
              <a:spcBef>
                <a:spcPts val="1200"/>
              </a:spcBef>
              <a:spcAft>
                <a:spcPts val="0"/>
              </a:spcAft>
              <a:buSzPts val="1800"/>
              <a:buChar char="•"/>
            </a:pPr>
            <a:r>
              <a:rPr lang="en-US"/>
              <a:t>Optimized PCA Threshold </a:t>
            </a:r>
            <a:endParaRPr/>
          </a:p>
          <a:p>
            <a:pPr indent="-342900" lvl="1" marL="914400" rtl="0" algn="l">
              <a:spcBef>
                <a:spcPts val="0"/>
              </a:spcBef>
              <a:spcAft>
                <a:spcPts val="0"/>
              </a:spcAft>
              <a:buSzPts val="1800"/>
              <a:buChar char="•"/>
            </a:pPr>
            <a:r>
              <a:rPr lang="en-US"/>
              <a:t>Threshold Optimization: Iteratively adjusted the anomaly threshold using percentiles (85th to 99th) to maximize the F1-score for anomalies. </a:t>
            </a:r>
            <a:endParaRPr/>
          </a:p>
          <a:p>
            <a:pPr indent="-342900" lvl="1" marL="914400" rtl="0" algn="l">
              <a:spcBef>
                <a:spcPts val="0"/>
              </a:spcBef>
              <a:spcAft>
                <a:spcPts val="0"/>
              </a:spcAft>
              <a:buSzPts val="1800"/>
              <a:buChar char="•"/>
            </a:pPr>
            <a:r>
              <a:rPr lang="en-US"/>
              <a:t>Best Threshold Selection: Selected the threshold yielding the highest F1-score for the anomaly class. </a:t>
            </a:r>
            <a:endParaRPr/>
          </a:p>
          <a:p>
            <a:pPr indent="-342900" lvl="1" marL="914400" rtl="0" algn="l">
              <a:spcBef>
                <a:spcPts val="0"/>
              </a:spcBef>
              <a:spcAft>
                <a:spcPts val="0"/>
              </a:spcAft>
              <a:buSzPts val="1800"/>
              <a:buChar char="•"/>
            </a:pPr>
            <a:r>
              <a:rPr lang="en-US"/>
              <a:t>Re-Evaluation: Evaluated performance after optimization, comparing results to the fixed threshold approach. </a:t>
            </a:r>
            <a:endParaRPr/>
          </a:p>
          <a:p>
            <a:pPr indent="-342900" lvl="1" marL="914400" rtl="0" algn="l">
              <a:spcBef>
                <a:spcPts val="0"/>
              </a:spcBef>
              <a:spcAft>
                <a:spcPts val="0"/>
              </a:spcAft>
              <a:buSzPts val="1800"/>
              <a:buChar char="•"/>
            </a:pPr>
            <a:r>
              <a:rPr lang="en-US"/>
              <a:t>Significance: Improved anomaly detection by balancing recall (catching true anomalies) and precision (reducing false positives).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9"/>
          <p:cNvSpPr txBox="1"/>
          <p:nvPr>
            <p:ph type="title"/>
          </p:nvPr>
        </p:nvSpPr>
        <p:spPr>
          <a:xfrm>
            <a:off x="1096555" y="731521"/>
            <a:ext cx="12424513" cy="1591585"/>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4000"/>
              <a:buFont typeface="Bookman Old Style"/>
              <a:buNone/>
            </a:pPr>
            <a:r>
              <a:rPr lang="en-US"/>
              <a:t>ISOLATION FOREST</a:t>
            </a:r>
            <a:endParaRPr/>
          </a:p>
        </p:txBody>
      </p:sp>
      <p:sp>
        <p:nvSpPr>
          <p:cNvPr id="274" name="Google Shape;274;p9"/>
          <p:cNvSpPr txBox="1"/>
          <p:nvPr>
            <p:ph idx="1" type="body"/>
          </p:nvPr>
        </p:nvSpPr>
        <p:spPr>
          <a:xfrm>
            <a:off x="580112" y="2079500"/>
            <a:ext cx="13457400" cy="5635200"/>
          </a:xfrm>
          <a:prstGeom prst="rect">
            <a:avLst/>
          </a:prstGeom>
          <a:noFill/>
          <a:ln>
            <a:noFill/>
          </a:ln>
        </p:spPr>
        <p:txBody>
          <a:bodyPr anchorCtr="0" anchor="t" bIns="45700" lIns="285750" spcFirstLastPara="1" rIns="91425" wrap="square" tIns="45700">
            <a:normAutofit fontScale="70000"/>
          </a:bodyPr>
          <a:lstStyle/>
          <a:p>
            <a:pPr indent="0" lvl="0" marL="0" rtl="0" algn="l">
              <a:lnSpc>
                <a:spcPct val="115000"/>
              </a:lnSpc>
              <a:spcBef>
                <a:spcPts val="1200"/>
              </a:spcBef>
              <a:spcAft>
                <a:spcPts val="0"/>
              </a:spcAft>
              <a:buClr>
                <a:schemeClr val="dk1"/>
              </a:buClr>
              <a:buSzPct val="45833"/>
              <a:buFont typeface="Arial"/>
              <a:buNone/>
            </a:pPr>
            <a:r>
              <a:rPr lang="en-US"/>
              <a:t>Isolation Forest is an effective anomaly detection technique that is particularly well-suited for identifying fraudulent credit card transactions. It's based on the principle of isolating observations in a dataset. In the context of credit card fraud detection, here's how it works:</a:t>
            </a:r>
            <a:endParaRPr/>
          </a:p>
          <a:p>
            <a:pPr indent="0" lvl="0" marL="457200" rtl="0" algn="l">
              <a:lnSpc>
                <a:spcPct val="115000"/>
              </a:lnSpc>
              <a:spcBef>
                <a:spcPts val="1200"/>
              </a:spcBef>
              <a:spcAft>
                <a:spcPts val="0"/>
              </a:spcAft>
              <a:buNone/>
            </a:pPr>
            <a:r>
              <a:t/>
            </a:r>
            <a:endParaRPr/>
          </a:p>
          <a:p>
            <a:pPr indent="-335280" lvl="1" marL="114300" rtl="0" algn="l">
              <a:lnSpc>
                <a:spcPct val="115000"/>
              </a:lnSpc>
              <a:spcBef>
                <a:spcPts val="1200"/>
              </a:spcBef>
              <a:spcAft>
                <a:spcPts val="0"/>
              </a:spcAft>
              <a:buSzPct val="100000"/>
              <a:buChar char="•"/>
            </a:pPr>
            <a:r>
              <a:rPr lang="en-US" sz="2400"/>
              <a:t>The algorithm randomly selects a feature and then randomly selects a split value between the maximum and minimum values of the selected feature. This process effectively partitions the data.The key idea is that anomalies are few and different, which means they are more susceptible to isolation than normal points. Thus, they generally require fewer partitions to be isolated.</a:t>
            </a:r>
            <a:endParaRPr sz="2400"/>
          </a:p>
          <a:p>
            <a:pPr indent="0" lvl="0" marL="457200" rtl="0" algn="l">
              <a:lnSpc>
                <a:spcPct val="115000"/>
              </a:lnSpc>
              <a:spcBef>
                <a:spcPts val="1200"/>
              </a:spcBef>
              <a:spcAft>
                <a:spcPts val="0"/>
              </a:spcAft>
              <a:buNone/>
            </a:pPr>
            <a:r>
              <a:t/>
            </a:r>
            <a:endParaRPr/>
          </a:p>
          <a:p>
            <a:pPr indent="-335280" lvl="1" marL="114300" rtl="0" algn="l">
              <a:lnSpc>
                <a:spcPct val="115000"/>
              </a:lnSpc>
              <a:spcBef>
                <a:spcPts val="1200"/>
              </a:spcBef>
              <a:spcAft>
                <a:spcPts val="0"/>
              </a:spcAft>
              <a:buSzPct val="100000"/>
              <a:buChar char="•"/>
            </a:pPr>
            <a:r>
              <a:rPr lang="en-US" sz="2400"/>
              <a:t>The algorithm constructs multiple trees (isolation trees) by recursively partitioning the data. Each path from the root to a leaf node represents the isolation of a data point.The number of splits needed to isolate a point is equivalent to the length of the path from the root node to the terminating node.</a:t>
            </a:r>
            <a:endParaRPr/>
          </a:p>
          <a:p>
            <a:pPr indent="0" lvl="0" marL="914400" rtl="0" algn="l">
              <a:lnSpc>
                <a:spcPct val="115000"/>
              </a:lnSpc>
              <a:spcBef>
                <a:spcPts val="1200"/>
              </a:spcBef>
              <a:spcAft>
                <a:spcPts val="0"/>
              </a:spcAft>
              <a:buNone/>
            </a:pPr>
            <a:r>
              <a:t/>
            </a:r>
            <a:endParaRPr/>
          </a:p>
          <a:p>
            <a:pPr indent="-335280" lvl="1" marL="114300" rtl="0" algn="l">
              <a:lnSpc>
                <a:spcPct val="115000"/>
              </a:lnSpc>
              <a:spcBef>
                <a:spcPts val="1200"/>
              </a:spcBef>
              <a:spcAft>
                <a:spcPts val="0"/>
              </a:spcAft>
              <a:buSzPct val="100000"/>
              <a:buChar char="•"/>
            </a:pPr>
            <a:r>
              <a:rPr lang="en-US" sz="2400"/>
              <a:t>The average path length from all isolation trees is used to compute an anomaly score. Points that have shorter average path lengths are considered anomalies.Anomaly scores are normalized so that they can be compared across different datasets.</a:t>
            </a:r>
            <a:endParaRPr sz="2400"/>
          </a:p>
          <a:p>
            <a:pPr indent="-121920" lvl="0" marL="274320" rtl="0" algn="l">
              <a:lnSpc>
                <a:spcPct val="120000"/>
              </a:lnSpc>
              <a:spcBef>
                <a:spcPts val="1200"/>
              </a:spcBef>
              <a:spcAft>
                <a:spcPts val="0"/>
              </a:spcAft>
              <a:buClr>
                <a:schemeClr val="lt1"/>
              </a:buClr>
              <a:buSzPct val="100000"/>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g2d6c4c08467_0_10"/>
          <p:cNvSpPr txBox="1"/>
          <p:nvPr>
            <p:ph type="title"/>
          </p:nvPr>
        </p:nvSpPr>
        <p:spPr>
          <a:xfrm>
            <a:off x="1096555" y="731521"/>
            <a:ext cx="12424500" cy="1591500"/>
          </a:xfrm>
          <a:prstGeom prst="rect">
            <a:avLst/>
          </a:prstGeom>
        </p:spPr>
        <p:txBody>
          <a:bodyPr anchorCtr="0" anchor="ctr" bIns="45700" lIns="91425" spcFirstLastPara="1" rIns="91425" wrap="square" tIns="45700">
            <a:normAutofit/>
          </a:bodyPr>
          <a:lstStyle/>
          <a:p>
            <a:pPr indent="0" lvl="0" marL="0" rtl="0" algn="l">
              <a:lnSpc>
                <a:spcPct val="115000"/>
              </a:lnSpc>
              <a:spcBef>
                <a:spcPts val="1400"/>
              </a:spcBef>
              <a:spcAft>
                <a:spcPts val="400"/>
              </a:spcAft>
              <a:buClr>
                <a:schemeClr val="dk1"/>
              </a:buClr>
              <a:buSzPts val="1100"/>
              <a:buFont typeface="Arial"/>
              <a:buNone/>
            </a:pPr>
            <a:r>
              <a:rPr lang="en-US"/>
              <a:t>Implementation Steps </a:t>
            </a:r>
            <a:endParaRPr/>
          </a:p>
        </p:txBody>
      </p:sp>
      <p:sp>
        <p:nvSpPr>
          <p:cNvPr id="280" name="Google Shape;280;g2d6c4c08467_0_10"/>
          <p:cNvSpPr txBox="1"/>
          <p:nvPr>
            <p:ph idx="1" type="body"/>
          </p:nvPr>
        </p:nvSpPr>
        <p:spPr>
          <a:xfrm>
            <a:off x="758750" y="1973025"/>
            <a:ext cx="13100100" cy="5139600"/>
          </a:xfrm>
          <a:prstGeom prst="rect">
            <a:avLst/>
          </a:prstGeom>
        </p:spPr>
        <p:txBody>
          <a:bodyPr anchorCtr="0" anchor="t" bIns="45700" lIns="91425" spcFirstLastPara="1" rIns="91425" wrap="square" tIns="45700">
            <a:noAutofit/>
          </a:bodyPr>
          <a:lstStyle/>
          <a:p>
            <a:pPr indent="0" lvl="0" marL="0" rtl="0" algn="l">
              <a:lnSpc>
                <a:spcPct val="115000"/>
              </a:lnSpc>
              <a:spcBef>
                <a:spcPts val="1400"/>
              </a:spcBef>
              <a:spcAft>
                <a:spcPts val="0"/>
              </a:spcAft>
              <a:buClr>
                <a:schemeClr val="dk1"/>
              </a:buClr>
              <a:buSzPts val="1100"/>
              <a:buFont typeface="Arial"/>
              <a:buNone/>
            </a:pPr>
            <a:r>
              <a:t/>
            </a:r>
            <a:endParaRPr/>
          </a:p>
          <a:p>
            <a:pPr indent="-263554" lvl="0" marL="457200" rtl="0" algn="l">
              <a:lnSpc>
                <a:spcPct val="115000"/>
              </a:lnSpc>
              <a:spcBef>
                <a:spcPts val="1200"/>
              </a:spcBef>
              <a:spcAft>
                <a:spcPts val="0"/>
              </a:spcAft>
              <a:buClr>
                <a:schemeClr val="dk1"/>
              </a:buClr>
              <a:buSzPts val="550"/>
              <a:buAutoNum type="arabicPeriod"/>
            </a:pPr>
            <a:r>
              <a:rPr lang="en-US" sz="1850"/>
              <a:t>Data Preparation:</a:t>
            </a:r>
            <a:endParaRPr sz="1850"/>
          </a:p>
          <a:p>
            <a:pPr indent="-263554" lvl="1" marL="914400" rtl="0" algn="l">
              <a:lnSpc>
                <a:spcPct val="115000"/>
              </a:lnSpc>
              <a:spcBef>
                <a:spcPts val="0"/>
              </a:spcBef>
              <a:spcAft>
                <a:spcPts val="0"/>
              </a:spcAft>
              <a:buClr>
                <a:schemeClr val="dk1"/>
              </a:buClr>
              <a:buSzPts val="550"/>
              <a:buChar char="○"/>
            </a:pPr>
            <a:r>
              <a:rPr lang="en-US" sz="1850"/>
              <a:t>Preprocess the transaction data by handling missing values, scaling numerical features, and encoding categorical variables.</a:t>
            </a:r>
            <a:endParaRPr sz="1850"/>
          </a:p>
          <a:p>
            <a:pPr indent="-346104" lvl="1" marL="914400" rtl="0" algn="l">
              <a:lnSpc>
                <a:spcPct val="115000"/>
              </a:lnSpc>
              <a:spcBef>
                <a:spcPts val="0"/>
              </a:spcBef>
              <a:spcAft>
                <a:spcPts val="0"/>
              </a:spcAft>
              <a:buClr>
                <a:schemeClr val="dk1"/>
              </a:buClr>
              <a:buSzPts val="1850"/>
              <a:buChar char="○"/>
            </a:pPr>
            <a:r>
              <a:t/>
            </a:r>
            <a:endParaRPr sz="1850"/>
          </a:p>
          <a:p>
            <a:pPr indent="-263554" lvl="0" marL="457200" rtl="0" algn="l">
              <a:lnSpc>
                <a:spcPct val="115000"/>
              </a:lnSpc>
              <a:spcBef>
                <a:spcPts val="0"/>
              </a:spcBef>
              <a:spcAft>
                <a:spcPts val="0"/>
              </a:spcAft>
              <a:buClr>
                <a:schemeClr val="dk1"/>
              </a:buClr>
              <a:buSzPts val="550"/>
              <a:buAutoNum type="arabicPeriod"/>
            </a:pPr>
            <a:r>
              <a:rPr lang="en-US" sz="1850"/>
              <a:t>Training the Model:</a:t>
            </a:r>
            <a:endParaRPr sz="1850"/>
          </a:p>
          <a:p>
            <a:pPr indent="-263554" lvl="1" marL="914400" rtl="0" algn="l">
              <a:lnSpc>
                <a:spcPct val="115000"/>
              </a:lnSpc>
              <a:spcBef>
                <a:spcPts val="0"/>
              </a:spcBef>
              <a:spcAft>
                <a:spcPts val="0"/>
              </a:spcAft>
              <a:buClr>
                <a:schemeClr val="dk1"/>
              </a:buClr>
              <a:buSzPts val="550"/>
              <a:buChar char="○"/>
            </a:pPr>
            <a:r>
              <a:rPr lang="en-US" sz="1850"/>
              <a:t>Fit the Isolation Forest model on the transaction data. </a:t>
            </a:r>
            <a:endParaRPr sz="1850"/>
          </a:p>
          <a:p>
            <a:pPr indent="-346104" lvl="1" marL="914400" rtl="0" algn="l">
              <a:lnSpc>
                <a:spcPct val="115000"/>
              </a:lnSpc>
              <a:spcBef>
                <a:spcPts val="0"/>
              </a:spcBef>
              <a:spcAft>
                <a:spcPts val="0"/>
              </a:spcAft>
              <a:buClr>
                <a:schemeClr val="dk1"/>
              </a:buClr>
              <a:buSzPts val="1850"/>
              <a:buChar char="○"/>
            </a:pPr>
            <a:r>
              <a:t/>
            </a:r>
            <a:endParaRPr sz="1850"/>
          </a:p>
          <a:p>
            <a:pPr indent="-263554" lvl="0" marL="457200" rtl="0" algn="l">
              <a:lnSpc>
                <a:spcPct val="115000"/>
              </a:lnSpc>
              <a:spcBef>
                <a:spcPts val="0"/>
              </a:spcBef>
              <a:spcAft>
                <a:spcPts val="0"/>
              </a:spcAft>
              <a:buClr>
                <a:schemeClr val="dk1"/>
              </a:buClr>
              <a:buSzPts val="550"/>
              <a:buAutoNum type="arabicPeriod"/>
            </a:pPr>
            <a:r>
              <a:rPr lang="en-US" sz="1850"/>
              <a:t>Anomaly Scoring and Thresholding:</a:t>
            </a:r>
            <a:endParaRPr sz="1850"/>
          </a:p>
          <a:p>
            <a:pPr indent="-263554" lvl="1" marL="914400" rtl="0" algn="l">
              <a:lnSpc>
                <a:spcPct val="115000"/>
              </a:lnSpc>
              <a:spcBef>
                <a:spcPts val="0"/>
              </a:spcBef>
              <a:spcAft>
                <a:spcPts val="0"/>
              </a:spcAft>
              <a:buClr>
                <a:schemeClr val="dk1"/>
              </a:buClr>
              <a:buSzPts val="550"/>
              <a:buChar char="○"/>
            </a:pPr>
            <a:r>
              <a:rPr lang="en-US" sz="1850"/>
              <a:t>After training, the model assigns anomaly scores to each transaction. Set a threshold (contamination) to classify transactions as normal or fraudulent based on their scores.</a:t>
            </a:r>
            <a:endParaRPr sz="1850"/>
          </a:p>
          <a:p>
            <a:pPr indent="-346104" lvl="1" marL="914400" rtl="0" algn="l">
              <a:lnSpc>
                <a:spcPct val="115000"/>
              </a:lnSpc>
              <a:spcBef>
                <a:spcPts val="0"/>
              </a:spcBef>
              <a:spcAft>
                <a:spcPts val="0"/>
              </a:spcAft>
              <a:buClr>
                <a:schemeClr val="dk1"/>
              </a:buClr>
              <a:buSzPts val="1850"/>
              <a:buChar char="○"/>
            </a:pPr>
            <a:r>
              <a:t/>
            </a:r>
            <a:endParaRPr sz="1850"/>
          </a:p>
          <a:p>
            <a:pPr indent="-263554" lvl="0" marL="457200" rtl="0" algn="l">
              <a:lnSpc>
                <a:spcPct val="115000"/>
              </a:lnSpc>
              <a:spcBef>
                <a:spcPts val="0"/>
              </a:spcBef>
              <a:spcAft>
                <a:spcPts val="0"/>
              </a:spcAft>
              <a:buClr>
                <a:schemeClr val="dk1"/>
              </a:buClr>
              <a:buSzPts val="550"/>
              <a:buAutoNum type="arabicPeriod"/>
            </a:pPr>
            <a:r>
              <a:rPr lang="en-US" sz="1850"/>
              <a:t>Evaluation:</a:t>
            </a:r>
            <a:endParaRPr sz="1850"/>
          </a:p>
          <a:p>
            <a:pPr indent="-263554" lvl="1" marL="914400" rtl="0" algn="l">
              <a:lnSpc>
                <a:spcPct val="115000"/>
              </a:lnSpc>
              <a:spcBef>
                <a:spcPts val="0"/>
              </a:spcBef>
              <a:spcAft>
                <a:spcPts val="0"/>
              </a:spcAft>
              <a:buClr>
                <a:schemeClr val="dk1"/>
              </a:buClr>
              <a:buSzPts val="550"/>
              <a:buChar char="○"/>
            </a:pPr>
            <a:r>
              <a:rPr lang="en-US" sz="1850"/>
              <a:t>Evaluate the model's performance using metrics like accuracy, precision, recall, F1-score.</a:t>
            </a:r>
            <a:endParaRPr sz="1850"/>
          </a:p>
          <a:p>
            <a:pPr indent="0" lvl="0" marL="0" rtl="0" algn="l">
              <a:spcBef>
                <a:spcPts val="1200"/>
              </a:spcBef>
              <a:spcAft>
                <a:spcPts val="0"/>
              </a:spcAft>
              <a:buNone/>
            </a:pPr>
            <a:r>
              <a:t/>
            </a:r>
            <a:endParaRPr sz="185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10"/>
          <p:cNvSpPr txBox="1"/>
          <p:nvPr>
            <p:ph type="title"/>
          </p:nvPr>
        </p:nvSpPr>
        <p:spPr>
          <a:xfrm>
            <a:off x="1096555" y="731521"/>
            <a:ext cx="12424513" cy="1591585"/>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4000"/>
              <a:buFont typeface="Bookman Old Style"/>
              <a:buNone/>
            </a:pPr>
            <a:r>
              <a:rPr lang="en-US"/>
              <a:t>RANDOM FOREST</a:t>
            </a:r>
            <a:endParaRPr/>
          </a:p>
        </p:txBody>
      </p:sp>
      <p:sp>
        <p:nvSpPr>
          <p:cNvPr id="286" name="Google Shape;286;p10"/>
          <p:cNvSpPr txBox="1"/>
          <p:nvPr>
            <p:ph idx="1" type="body"/>
          </p:nvPr>
        </p:nvSpPr>
        <p:spPr>
          <a:xfrm>
            <a:off x="647225" y="2115100"/>
            <a:ext cx="13431900" cy="5529900"/>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115000"/>
              </a:lnSpc>
              <a:spcBef>
                <a:spcPts val="1200"/>
              </a:spcBef>
              <a:spcAft>
                <a:spcPts val="0"/>
              </a:spcAft>
              <a:buClr>
                <a:schemeClr val="dk1"/>
              </a:buClr>
              <a:buSzPts val="1100"/>
              <a:buFont typeface="Arial"/>
              <a:buNone/>
            </a:pPr>
            <a:r>
              <a:rPr lang="en-US" sz="1732"/>
              <a:t>Random Forest is an ensemble learning method that is highly effective for classification tasks, including fraud detection in credit card transactions. It works by constructing multiple decision trees during training and outputting the class that is the mode of the classes (classification) or mean prediction (regression) of the individual trees. Here’s a detailed explanation of how Random Forest operates in the context of detecting fraudulent transactions:</a:t>
            </a:r>
            <a:endParaRPr sz="1732"/>
          </a:p>
          <a:p>
            <a:pPr indent="0" lvl="0" marL="0" rtl="0" algn="l">
              <a:lnSpc>
                <a:spcPct val="115000"/>
              </a:lnSpc>
              <a:spcBef>
                <a:spcPts val="1400"/>
              </a:spcBef>
              <a:spcAft>
                <a:spcPts val="0"/>
              </a:spcAft>
              <a:buClr>
                <a:schemeClr val="dk1"/>
              </a:buClr>
              <a:buSzPts val="1100"/>
              <a:buFont typeface="Arial"/>
              <a:buNone/>
            </a:pPr>
            <a:r>
              <a:rPr lang="en-US" sz="1732"/>
              <a:t>Random Forest Algorithm:</a:t>
            </a:r>
            <a:endParaRPr sz="1732"/>
          </a:p>
          <a:p>
            <a:pPr indent="-290979" lvl="0" marL="457200" rtl="0" algn="l">
              <a:lnSpc>
                <a:spcPct val="115000"/>
              </a:lnSpc>
              <a:spcBef>
                <a:spcPts val="1200"/>
              </a:spcBef>
              <a:spcAft>
                <a:spcPts val="0"/>
              </a:spcAft>
              <a:buClr>
                <a:schemeClr val="dk1"/>
              </a:buClr>
              <a:buSzPts val="982"/>
              <a:buAutoNum type="arabicPeriod"/>
            </a:pPr>
            <a:r>
              <a:rPr lang="en-US" sz="1732"/>
              <a:t>Ensemble of Trees:</a:t>
            </a:r>
            <a:endParaRPr sz="1732"/>
          </a:p>
          <a:p>
            <a:pPr indent="-290979" lvl="1" marL="914400" rtl="0" algn="l">
              <a:lnSpc>
                <a:spcPct val="115000"/>
              </a:lnSpc>
              <a:spcBef>
                <a:spcPts val="0"/>
              </a:spcBef>
              <a:spcAft>
                <a:spcPts val="0"/>
              </a:spcAft>
              <a:buClr>
                <a:schemeClr val="dk1"/>
              </a:buClr>
              <a:buSzPts val="982"/>
              <a:buChar char="○"/>
            </a:pPr>
            <a:r>
              <a:rPr lang="en-US" sz="1732"/>
              <a:t>Random Forest creates a multitude of decision trees at training time. Each tree is trained on a bootstrap sample (random sample with replacement) from the training dataset.</a:t>
            </a:r>
            <a:endParaRPr sz="1732"/>
          </a:p>
          <a:p>
            <a:pPr indent="-338634" lvl="1" marL="914400" rtl="0" algn="l">
              <a:lnSpc>
                <a:spcPct val="115000"/>
              </a:lnSpc>
              <a:spcBef>
                <a:spcPts val="0"/>
              </a:spcBef>
              <a:spcAft>
                <a:spcPts val="0"/>
              </a:spcAft>
              <a:buClr>
                <a:schemeClr val="dk1"/>
              </a:buClr>
              <a:buSzPts val="1733"/>
              <a:buChar char="○"/>
            </a:pPr>
            <a:r>
              <a:t/>
            </a:r>
            <a:endParaRPr sz="1732"/>
          </a:p>
          <a:p>
            <a:pPr indent="-290979" lvl="0" marL="457200" rtl="0" algn="l">
              <a:lnSpc>
                <a:spcPct val="115000"/>
              </a:lnSpc>
              <a:spcBef>
                <a:spcPts val="0"/>
              </a:spcBef>
              <a:spcAft>
                <a:spcPts val="0"/>
              </a:spcAft>
              <a:buClr>
                <a:schemeClr val="dk1"/>
              </a:buClr>
              <a:buSzPts val="982"/>
              <a:buAutoNum type="arabicPeriod"/>
            </a:pPr>
            <a:r>
              <a:rPr lang="en-US" sz="1732"/>
              <a:t>Random Subspace Method:</a:t>
            </a:r>
            <a:endParaRPr sz="1732"/>
          </a:p>
          <a:p>
            <a:pPr indent="-290979" lvl="1" marL="914400" rtl="0" algn="l">
              <a:lnSpc>
                <a:spcPct val="115000"/>
              </a:lnSpc>
              <a:spcBef>
                <a:spcPts val="0"/>
              </a:spcBef>
              <a:spcAft>
                <a:spcPts val="0"/>
              </a:spcAft>
              <a:buClr>
                <a:schemeClr val="dk1"/>
              </a:buClr>
              <a:buSzPts val="982"/>
              <a:buChar char="○"/>
            </a:pPr>
            <a:r>
              <a:rPr lang="en-US" sz="1732"/>
              <a:t>At each split in the tree, a random subset of features is selected, promoting diversity among the trees. This process helps in reducing correlation among trees and improves generalization.</a:t>
            </a:r>
            <a:endParaRPr sz="1732"/>
          </a:p>
          <a:p>
            <a:pPr indent="-338634" lvl="1" marL="914400" rtl="0" algn="l">
              <a:lnSpc>
                <a:spcPct val="115000"/>
              </a:lnSpc>
              <a:spcBef>
                <a:spcPts val="0"/>
              </a:spcBef>
              <a:spcAft>
                <a:spcPts val="0"/>
              </a:spcAft>
              <a:buClr>
                <a:schemeClr val="dk1"/>
              </a:buClr>
              <a:buSzPts val="1733"/>
              <a:buChar char="○"/>
            </a:pPr>
            <a:r>
              <a:t/>
            </a:r>
            <a:endParaRPr sz="1732"/>
          </a:p>
          <a:p>
            <a:pPr indent="-290979" lvl="0" marL="457200" rtl="0" algn="l">
              <a:lnSpc>
                <a:spcPct val="115000"/>
              </a:lnSpc>
              <a:spcBef>
                <a:spcPts val="0"/>
              </a:spcBef>
              <a:spcAft>
                <a:spcPts val="0"/>
              </a:spcAft>
              <a:buClr>
                <a:schemeClr val="dk1"/>
              </a:buClr>
              <a:buSzPts val="982"/>
              <a:buAutoNum type="arabicPeriod"/>
            </a:pPr>
            <a:r>
              <a:rPr lang="en-US" sz="1732"/>
              <a:t>Voting Mechanism:</a:t>
            </a:r>
            <a:endParaRPr sz="1732"/>
          </a:p>
          <a:p>
            <a:pPr indent="-290979" lvl="1" marL="914400" rtl="0" algn="l">
              <a:lnSpc>
                <a:spcPct val="115000"/>
              </a:lnSpc>
              <a:spcBef>
                <a:spcPts val="0"/>
              </a:spcBef>
              <a:spcAft>
                <a:spcPts val="0"/>
              </a:spcAft>
              <a:buClr>
                <a:schemeClr val="dk1"/>
              </a:buClr>
              <a:buSzPts val="982"/>
              <a:buChar char="○"/>
            </a:pPr>
            <a:r>
              <a:rPr lang="en-US" sz="1732"/>
              <a:t>For classification, each tree in the forest votes for a class, and the class with the majority votes is assigned to the instance. For fraud detection, the majority class could indicate whether a transaction is fraudulent or not.</a:t>
            </a:r>
            <a:endParaRPr sz="1732"/>
          </a:p>
          <a:p>
            <a:pPr indent="-121920" lvl="0" marL="274320" rtl="0" algn="l">
              <a:lnSpc>
                <a:spcPct val="120000"/>
              </a:lnSpc>
              <a:spcBef>
                <a:spcPts val="1200"/>
              </a:spcBef>
              <a:spcAft>
                <a:spcPts val="0"/>
              </a:spcAft>
              <a:buClr>
                <a:schemeClr val="lt1"/>
              </a:buClr>
              <a:buSzPts val="2400"/>
              <a:buNone/>
            </a:pPr>
            <a:r>
              <a:t/>
            </a:r>
            <a:endParaRPr sz="185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g2d6c4c08467_0_17"/>
          <p:cNvSpPr txBox="1"/>
          <p:nvPr>
            <p:ph type="title"/>
          </p:nvPr>
        </p:nvSpPr>
        <p:spPr>
          <a:xfrm>
            <a:off x="1096555" y="731521"/>
            <a:ext cx="12424500" cy="15915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Implementation</a:t>
            </a:r>
            <a:endParaRPr/>
          </a:p>
        </p:txBody>
      </p:sp>
      <p:sp>
        <p:nvSpPr>
          <p:cNvPr id="292" name="Google Shape;292;g2d6c4c08467_0_17"/>
          <p:cNvSpPr txBox="1"/>
          <p:nvPr>
            <p:ph idx="1" type="body"/>
          </p:nvPr>
        </p:nvSpPr>
        <p:spPr>
          <a:xfrm>
            <a:off x="841350" y="2236900"/>
            <a:ext cx="12947700" cy="5234100"/>
          </a:xfrm>
          <a:prstGeom prst="rect">
            <a:avLst/>
          </a:prstGeom>
        </p:spPr>
        <p:txBody>
          <a:bodyPr anchorCtr="0" anchor="t" bIns="45700" lIns="91425" spcFirstLastPara="1" rIns="91425" wrap="square" tIns="45700">
            <a:normAutofit/>
          </a:bodyPr>
          <a:lstStyle/>
          <a:p>
            <a:pPr indent="0" lvl="0" marL="0" marR="0" rtl="0" algn="l">
              <a:lnSpc>
                <a:spcPct val="115000"/>
              </a:lnSpc>
              <a:spcBef>
                <a:spcPts val="1200"/>
              </a:spcBef>
              <a:spcAft>
                <a:spcPts val="0"/>
              </a:spcAft>
              <a:buClr>
                <a:schemeClr val="dk1"/>
              </a:buClr>
              <a:buSzPts val="1100"/>
              <a:buFont typeface="Arial"/>
              <a:buNone/>
            </a:pPr>
            <a:r>
              <a:rPr lang="en-US" sz="2032"/>
              <a:t>Initialization with Balanced Class Weights:</a:t>
            </a:r>
            <a:endParaRPr sz="2032"/>
          </a:p>
          <a:p>
            <a:pPr indent="0" lvl="0" marL="0" marR="0" rtl="0" algn="l">
              <a:lnSpc>
                <a:spcPct val="115000"/>
              </a:lnSpc>
              <a:spcBef>
                <a:spcPts val="1200"/>
              </a:spcBef>
              <a:spcAft>
                <a:spcPts val="0"/>
              </a:spcAft>
              <a:buClr>
                <a:schemeClr val="dk1"/>
              </a:buClr>
              <a:buSzPts val="1100"/>
              <a:buFont typeface="Arial"/>
              <a:buNone/>
            </a:pPr>
            <a:r>
              <a:rPr lang="en-US" sz="2032"/>
              <a:t>The Random Forest is initialized with a specified number of trees (n_estimators) and balanced class weights to handle the class imbalance between fraudulent and non-fraudulent transactions. This balancing ensures that the minority class (fraudulent transactions) is given appropriate importance during training.</a:t>
            </a:r>
            <a:endParaRPr sz="2032"/>
          </a:p>
          <a:p>
            <a:pPr indent="0" lvl="0" marL="0" marR="0" rtl="0" algn="l">
              <a:lnSpc>
                <a:spcPct val="115000"/>
              </a:lnSpc>
              <a:spcBef>
                <a:spcPts val="1200"/>
              </a:spcBef>
              <a:spcAft>
                <a:spcPts val="0"/>
              </a:spcAft>
              <a:buClr>
                <a:schemeClr val="dk1"/>
              </a:buClr>
              <a:buSzPts val="1100"/>
              <a:buFont typeface="Arial"/>
              <a:buNone/>
            </a:pPr>
            <a:r>
              <a:rPr lang="en-US" sz="2032"/>
              <a:t>Training the Model:</a:t>
            </a:r>
            <a:endParaRPr sz="2032"/>
          </a:p>
          <a:p>
            <a:pPr indent="0" lvl="0" marL="0" marR="0" rtl="0" algn="l">
              <a:lnSpc>
                <a:spcPct val="115000"/>
              </a:lnSpc>
              <a:spcBef>
                <a:spcPts val="1200"/>
              </a:spcBef>
              <a:spcAft>
                <a:spcPts val="0"/>
              </a:spcAft>
              <a:buClr>
                <a:schemeClr val="dk1"/>
              </a:buClr>
              <a:buSzPts val="1100"/>
              <a:buFont typeface="Arial"/>
              <a:buNone/>
            </a:pPr>
            <a:r>
              <a:rPr lang="en-US" sz="2032"/>
              <a:t>The model is trained on the dataset by building multiple decision trees. Each tree is trained on a random subset of the data and features, promoting diversity among the trees and reducing overfitting.</a:t>
            </a:r>
            <a:endParaRPr sz="2032"/>
          </a:p>
          <a:p>
            <a:pPr indent="0" lvl="0" marL="0" marR="0" rtl="0" algn="l">
              <a:lnSpc>
                <a:spcPct val="115000"/>
              </a:lnSpc>
              <a:spcBef>
                <a:spcPts val="1200"/>
              </a:spcBef>
              <a:spcAft>
                <a:spcPts val="0"/>
              </a:spcAft>
              <a:buClr>
                <a:schemeClr val="dk1"/>
              </a:buClr>
              <a:buSzPts val="1100"/>
              <a:buFont typeface="Arial"/>
              <a:buNone/>
            </a:pPr>
            <a:r>
              <a:rPr lang="en-US" sz="2032"/>
              <a:t>Prediction:</a:t>
            </a:r>
            <a:endParaRPr sz="2032"/>
          </a:p>
          <a:p>
            <a:pPr indent="0" lvl="0" marL="0" marR="0" rtl="0" algn="l">
              <a:lnSpc>
                <a:spcPct val="115000"/>
              </a:lnSpc>
              <a:spcBef>
                <a:spcPts val="1200"/>
              </a:spcBef>
              <a:spcAft>
                <a:spcPts val="1200"/>
              </a:spcAft>
              <a:buClr>
                <a:schemeClr val="dk1"/>
              </a:buClr>
              <a:buSzPts val="1100"/>
              <a:buFont typeface="Arial"/>
              <a:buNone/>
            </a:pPr>
            <a:r>
              <a:rPr lang="en-US" sz="2032"/>
              <a:t>For the test set, the Random Forest model predicts class labels (whether a transaction is fraudulent or not) and computes the probabilities for each class. These predictions are aggregated across all trees to make the final decision.</a:t>
            </a:r>
            <a:endParaRPr sz="2032"/>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pic>
        <p:nvPicPr>
          <p:cNvPr descr="preencoded.png" id="298" name="Google Shape;298;p11"/>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299" name="Google Shape;299;p11"/>
          <p:cNvSpPr/>
          <p:nvPr/>
        </p:nvSpPr>
        <p:spPr>
          <a:xfrm>
            <a:off x="6350437" y="1275159"/>
            <a:ext cx="6541532" cy="685800"/>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FFFFFF"/>
              </a:buClr>
              <a:buSzPts val="4300"/>
              <a:buFont typeface="Barlow Medium"/>
              <a:buNone/>
            </a:pPr>
            <a:r>
              <a:rPr lang="en-US" sz="4300">
                <a:solidFill>
                  <a:srgbClr val="FFFFFF"/>
                </a:solidFill>
                <a:latin typeface="Barlow Medium"/>
                <a:ea typeface="Barlow Medium"/>
                <a:cs typeface="Barlow Medium"/>
                <a:sym typeface="Barlow Medium"/>
              </a:rPr>
              <a:t>Model Performance Metrics</a:t>
            </a:r>
            <a:endParaRPr sz="4300">
              <a:solidFill>
                <a:schemeClr val="lt1"/>
              </a:solidFill>
              <a:latin typeface="Rockwell"/>
              <a:ea typeface="Rockwell"/>
              <a:cs typeface="Rockwell"/>
              <a:sym typeface="Rockwell"/>
            </a:endParaRPr>
          </a:p>
        </p:txBody>
      </p:sp>
      <p:sp>
        <p:nvSpPr>
          <p:cNvPr id="300" name="Google Shape;300;p11"/>
          <p:cNvSpPr/>
          <p:nvPr/>
        </p:nvSpPr>
        <p:spPr>
          <a:xfrm>
            <a:off x="6350437" y="2331244"/>
            <a:ext cx="7415927" cy="1580198"/>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Model performance is evaluated using various metrics to assess their ability to detect anomalies in credit card transactions. These metrics provide insights into the model's accuracy, precision, recall, and overall effectiveness.</a:t>
            </a:r>
            <a:endParaRPr sz="1900">
              <a:solidFill>
                <a:schemeClr val="lt1"/>
              </a:solidFill>
              <a:latin typeface="Rockwell"/>
              <a:ea typeface="Rockwell"/>
              <a:cs typeface="Rockwell"/>
              <a:sym typeface="Rockwell"/>
            </a:endParaRPr>
          </a:p>
        </p:txBody>
      </p:sp>
      <p:sp>
        <p:nvSpPr>
          <p:cNvPr id="301" name="Google Shape;301;p11"/>
          <p:cNvSpPr/>
          <p:nvPr/>
        </p:nvSpPr>
        <p:spPr>
          <a:xfrm>
            <a:off x="6350437" y="4189095"/>
            <a:ext cx="7415927" cy="2765346"/>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Key metrics include AUC-ROC score, classification report, and confusion matrix. AUC-ROC score measures the model's ability to distinguish between normal and anomalous transactions. The classification report provides a detailed breakdown of precision, recall, and F1-score for each class. The confusion matrix visualizes the model's predictions, highlighting true positives, true negatives, false positives, and false negatives.</a:t>
            </a:r>
            <a:endParaRPr sz="1900">
              <a:solidFill>
                <a:schemeClr val="lt1"/>
              </a:solidFill>
              <a:latin typeface="Rockwell"/>
              <a:ea typeface="Rockwell"/>
              <a:cs typeface="Rockwell"/>
              <a:sym typeface="Rockwe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12"/>
          <p:cNvSpPr/>
          <p:nvPr/>
        </p:nvSpPr>
        <p:spPr>
          <a:xfrm>
            <a:off x="864037" y="1042154"/>
            <a:ext cx="5486400" cy="685800"/>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FFFFFF"/>
              </a:buClr>
              <a:buSzPts val="4300"/>
              <a:buFont typeface="Barlow Medium"/>
              <a:buNone/>
            </a:pPr>
            <a:r>
              <a:rPr lang="en-US" sz="4300">
                <a:solidFill>
                  <a:srgbClr val="FFFFFF"/>
                </a:solidFill>
                <a:latin typeface="Barlow Medium"/>
                <a:ea typeface="Barlow Medium"/>
                <a:cs typeface="Barlow Medium"/>
                <a:sym typeface="Barlow Medium"/>
              </a:rPr>
              <a:t>Model Comparison</a:t>
            </a:r>
            <a:endParaRPr sz="4300">
              <a:solidFill>
                <a:schemeClr val="lt1"/>
              </a:solidFill>
              <a:latin typeface="Rockwell"/>
              <a:ea typeface="Rockwell"/>
              <a:cs typeface="Rockwell"/>
              <a:sym typeface="Rockwell"/>
            </a:endParaRPr>
          </a:p>
        </p:txBody>
      </p:sp>
      <p:sp>
        <p:nvSpPr>
          <p:cNvPr id="308" name="Google Shape;308;p12"/>
          <p:cNvSpPr/>
          <p:nvPr/>
        </p:nvSpPr>
        <p:spPr>
          <a:xfrm>
            <a:off x="864037" y="2221706"/>
            <a:ext cx="4136231" cy="4965621"/>
          </a:xfrm>
          <a:prstGeom prst="roundRect">
            <a:avLst>
              <a:gd fmla="val 2507" name="adj"/>
            </a:avLst>
          </a:prstGeom>
          <a:solidFill>
            <a:srgbClr val="790709"/>
          </a:solidFill>
          <a:ln cap="flat" cmpd="sng" w="15225">
            <a:solidFill>
              <a:srgbClr val="92202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2"/>
          <p:cNvSpPr/>
          <p:nvPr/>
        </p:nvSpPr>
        <p:spPr>
          <a:xfrm>
            <a:off x="1126093" y="2483763"/>
            <a:ext cx="2743200" cy="342900"/>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E5E0DF"/>
              </a:buClr>
              <a:buSzPts val="2150"/>
              <a:buFont typeface="Barlow Medium"/>
              <a:buNone/>
            </a:pPr>
            <a:r>
              <a:rPr lang="en-US" sz="2150">
                <a:solidFill>
                  <a:srgbClr val="E5E0DF"/>
                </a:solidFill>
                <a:latin typeface="Barlow Medium"/>
                <a:ea typeface="Barlow Medium"/>
                <a:cs typeface="Barlow Medium"/>
                <a:sym typeface="Barlow Medium"/>
              </a:rPr>
              <a:t>Model Performance</a:t>
            </a:r>
            <a:endParaRPr sz="2150">
              <a:solidFill>
                <a:schemeClr val="lt1"/>
              </a:solidFill>
              <a:latin typeface="Rockwell"/>
              <a:ea typeface="Rockwell"/>
              <a:cs typeface="Rockwell"/>
              <a:sym typeface="Rockwell"/>
            </a:endParaRPr>
          </a:p>
        </p:txBody>
      </p:sp>
      <p:sp>
        <p:nvSpPr>
          <p:cNvPr id="310" name="Google Shape;310;p12"/>
          <p:cNvSpPr/>
          <p:nvPr/>
        </p:nvSpPr>
        <p:spPr>
          <a:xfrm>
            <a:off x="1126093" y="2974777"/>
            <a:ext cx="3612118" cy="3555444"/>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The Random Forest model achieved the highest F1-score of 84%, indicating a good balance between precision and recall. It also had the highest ROC-AUC score of 0.953, suggesting strong performance in distinguishing fraudulent transactions from legitimate ones.</a:t>
            </a:r>
            <a:endParaRPr sz="1900">
              <a:solidFill>
                <a:schemeClr val="lt1"/>
              </a:solidFill>
              <a:latin typeface="Rockwell"/>
              <a:ea typeface="Rockwell"/>
              <a:cs typeface="Rockwell"/>
              <a:sym typeface="Rockwell"/>
            </a:endParaRPr>
          </a:p>
        </p:txBody>
      </p:sp>
      <p:sp>
        <p:nvSpPr>
          <p:cNvPr id="311" name="Google Shape;311;p12"/>
          <p:cNvSpPr/>
          <p:nvPr/>
        </p:nvSpPr>
        <p:spPr>
          <a:xfrm>
            <a:off x="5247084" y="2221706"/>
            <a:ext cx="4136231" cy="4965621"/>
          </a:xfrm>
          <a:prstGeom prst="roundRect">
            <a:avLst>
              <a:gd fmla="val 2507" name="adj"/>
            </a:avLst>
          </a:prstGeom>
          <a:solidFill>
            <a:srgbClr val="790709"/>
          </a:solidFill>
          <a:ln cap="flat" cmpd="sng" w="15225">
            <a:solidFill>
              <a:srgbClr val="92202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2"/>
          <p:cNvSpPr/>
          <p:nvPr/>
        </p:nvSpPr>
        <p:spPr>
          <a:xfrm>
            <a:off x="5509141" y="2483763"/>
            <a:ext cx="2743200" cy="342900"/>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E5E0DF"/>
              </a:buClr>
              <a:buSzPts val="2150"/>
              <a:buFont typeface="Barlow Medium"/>
              <a:buNone/>
            </a:pPr>
            <a:r>
              <a:rPr lang="en-US" sz="2150">
                <a:solidFill>
                  <a:srgbClr val="E5E0DF"/>
                </a:solidFill>
                <a:latin typeface="Barlow Medium"/>
                <a:ea typeface="Barlow Medium"/>
                <a:cs typeface="Barlow Medium"/>
                <a:sym typeface="Barlow Medium"/>
              </a:rPr>
              <a:t>Model Limitations</a:t>
            </a:r>
            <a:endParaRPr sz="2150">
              <a:solidFill>
                <a:schemeClr val="lt1"/>
              </a:solidFill>
              <a:latin typeface="Rockwell"/>
              <a:ea typeface="Rockwell"/>
              <a:cs typeface="Rockwell"/>
              <a:sym typeface="Rockwell"/>
            </a:endParaRPr>
          </a:p>
        </p:txBody>
      </p:sp>
      <p:sp>
        <p:nvSpPr>
          <p:cNvPr id="313" name="Google Shape;313;p12"/>
          <p:cNvSpPr/>
          <p:nvPr/>
        </p:nvSpPr>
        <p:spPr>
          <a:xfrm>
            <a:off x="5509141" y="2974777"/>
            <a:ext cx="3612118" cy="2765346"/>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The Gaussian Mixture Model had a low recall of 13%, indicating that it missed many fraudulent transactions. The Isolation Forest model had a recall of 0%, suggesting it failed to identify any fraudulent transactions.</a:t>
            </a:r>
            <a:endParaRPr sz="1900">
              <a:solidFill>
                <a:schemeClr val="lt1"/>
              </a:solidFill>
              <a:latin typeface="Rockwell"/>
              <a:ea typeface="Rockwell"/>
              <a:cs typeface="Rockwell"/>
              <a:sym typeface="Rockwell"/>
            </a:endParaRPr>
          </a:p>
        </p:txBody>
      </p:sp>
      <p:sp>
        <p:nvSpPr>
          <p:cNvPr id="314" name="Google Shape;314;p12"/>
          <p:cNvSpPr/>
          <p:nvPr/>
        </p:nvSpPr>
        <p:spPr>
          <a:xfrm>
            <a:off x="9630132" y="2221706"/>
            <a:ext cx="4136231" cy="4965621"/>
          </a:xfrm>
          <a:prstGeom prst="roundRect">
            <a:avLst>
              <a:gd fmla="val 2507" name="adj"/>
            </a:avLst>
          </a:prstGeom>
          <a:solidFill>
            <a:srgbClr val="790709"/>
          </a:solidFill>
          <a:ln cap="flat" cmpd="sng" w="15225">
            <a:solidFill>
              <a:srgbClr val="92202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2"/>
          <p:cNvSpPr/>
          <p:nvPr/>
        </p:nvSpPr>
        <p:spPr>
          <a:xfrm>
            <a:off x="9892189" y="2483763"/>
            <a:ext cx="2743200" cy="342900"/>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E5E0DF"/>
              </a:buClr>
              <a:buSzPts val="2150"/>
              <a:buFont typeface="Barlow Medium"/>
              <a:buNone/>
            </a:pPr>
            <a:r>
              <a:rPr lang="en-US" sz="2150">
                <a:solidFill>
                  <a:srgbClr val="E5E0DF"/>
                </a:solidFill>
                <a:latin typeface="Barlow Medium"/>
                <a:ea typeface="Barlow Medium"/>
                <a:cs typeface="Barlow Medium"/>
                <a:sym typeface="Barlow Medium"/>
              </a:rPr>
              <a:t>Model Selection</a:t>
            </a:r>
            <a:endParaRPr sz="2150">
              <a:solidFill>
                <a:schemeClr val="lt1"/>
              </a:solidFill>
              <a:latin typeface="Rockwell"/>
              <a:ea typeface="Rockwell"/>
              <a:cs typeface="Rockwell"/>
              <a:sym typeface="Rockwell"/>
            </a:endParaRPr>
          </a:p>
        </p:txBody>
      </p:sp>
      <p:sp>
        <p:nvSpPr>
          <p:cNvPr id="316" name="Google Shape;316;p12"/>
          <p:cNvSpPr/>
          <p:nvPr/>
        </p:nvSpPr>
        <p:spPr>
          <a:xfrm>
            <a:off x="9892189" y="2974777"/>
            <a:ext cx="3612118" cy="3950494"/>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Based on the performance metrics, the Random Forest model appears to be the most effective for detecting anomalies in credit card transactions. It achieved a good balance between precision and recall, indicating its ability to accurately identify fraudulent transactions while minimizing false positives.</a:t>
            </a:r>
            <a:endParaRPr sz="1900">
              <a:solidFill>
                <a:schemeClr val="lt1"/>
              </a:solidFill>
              <a:latin typeface="Rockwell"/>
              <a:ea typeface="Rockwell"/>
              <a:cs typeface="Rockwell"/>
              <a:sym typeface="Rockwe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13"/>
          <p:cNvSpPr/>
          <p:nvPr/>
        </p:nvSpPr>
        <p:spPr>
          <a:xfrm>
            <a:off x="808673" y="635318"/>
            <a:ext cx="8457724" cy="641866"/>
          </a:xfrm>
          <a:prstGeom prst="rect">
            <a:avLst/>
          </a:prstGeom>
          <a:noFill/>
          <a:ln>
            <a:noFill/>
          </a:ln>
        </p:spPr>
        <p:txBody>
          <a:bodyPr anchorCtr="0" anchor="t" bIns="0" lIns="0" spcFirstLastPara="1" rIns="0" wrap="square" tIns="0">
            <a:noAutofit/>
          </a:bodyPr>
          <a:lstStyle/>
          <a:p>
            <a:pPr indent="0" lvl="0" marL="0" marR="0" rtl="0" algn="l">
              <a:lnSpc>
                <a:spcPct val="126250"/>
              </a:lnSpc>
              <a:spcBef>
                <a:spcPts val="0"/>
              </a:spcBef>
              <a:spcAft>
                <a:spcPts val="0"/>
              </a:spcAft>
              <a:buClr>
                <a:srgbClr val="FFFFFF"/>
              </a:buClr>
              <a:buSzPts val="4000"/>
              <a:buFont typeface="Barlow Medium"/>
              <a:buNone/>
            </a:pPr>
            <a:r>
              <a:rPr lang="en-US" sz="4000">
                <a:solidFill>
                  <a:srgbClr val="FFFFFF"/>
                </a:solidFill>
                <a:latin typeface="Barlow Medium"/>
                <a:ea typeface="Barlow Medium"/>
                <a:cs typeface="Barlow Medium"/>
                <a:sym typeface="Barlow Medium"/>
              </a:rPr>
              <a:t>Conclusion and Future Enhancements</a:t>
            </a:r>
            <a:endParaRPr sz="4000">
              <a:solidFill>
                <a:schemeClr val="lt1"/>
              </a:solidFill>
              <a:latin typeface="Rockwell"/>
              <a:ea typeface="Rockwell"/>
              <a:cs typeface="Rockwell"/>
              <a:sym typeface="Rockwell"/>
            </a:endParaRPr>
          </a:p>
        </p:txBody>
      </p:sp>
      <p:pic>
        <p:nvPicPr>
          <p:cNvPr descr="preencoded.png" id="323" name="Google Shape;323;p13"/>
          <p:cNvPicPr preferRelativeResize="0"/>
          <p:nvPr/>
        </p:nvPicPr>
        <p:blipFill rotWithShape="1">
          <a:blip r:embed="rId3">
            <a:alphaModFix/>
          </a:blip>
          <a:srcRect b="0" l="0" r="0" t="0"/>
          <a:stretch/>
        </p:blipFill>
        <p:spPr>
          <a:xfrm>
            <a:off x="808673" y="1739265"/>
            <a:ext cx="6333292" cy="3914180"/>
          </a:xfrm>
          <a:prstGeom prst="rect">
            <a:avLst/>
          </a:prstGeom>
          <a:noFill/>
          <a:ln>
            <a:noFill/>
          </a:ln>
        </p:spPr>
      </p:pic>
      <p:sp>
        <p:nvSpPr>
          <p:cNvPr id="324" name="Google Shape;324;p13"/>
          <p:cNvSpPr/>
          <p:nvPr/>
        </p:nvSpPr>
        <p:spPr>
          <a:xfrm>
            <a:off x="808673" y="5942171"/>
            <a:ext cx="2567226" cy="320873"/>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E5E0DF"/>
              </a:buClr>
              <a:buSzPts val="2000"/>
              <a:buFont typeface="Barlow Medium"/>
              <a:buNone/>
            </a:pPr>
            <a:r>
              <a:rPr lang="en-US" sz="2000">
                <a:solidFill>
                  <a:srgbClr val="E5E0DF"/>
                </a:solidFill>
                <a:latin typeface="Barlow Medium"/>
                <a:ea typeface="Barlow Medium"/>
                <a:cs typeface="Barlow Medium"/>
                <a:sym typeface="Barlow Medium"/>
              </a:rPr>
              <a:t>Model Performance</a:t>
            </a:r>
            <a:endParaRPr sz="2000">
              <a:solidFill>
                <a:schemeClr val="lt1"/>
              </a:solidFill>
              <a:latin typeface="Rockwell"/>
              <a:ea typeface="Rockwell"/>
              <a:cs typeface="Rockwell"/>
              <a:sym typeface="Rockwell"/>
            </a:endParaRPr>
          </a:p>
        </p:txBody>
      </p:sp>
      <p:sp>
        <p:nvSpPr>
          <p:cNvPr id="325" name="Google Shape;325;p13"/>
          <p:cNvSpPr/>
          <p:nvPr/>
        </p:nvSpPr>
        <p:spPr>
          <a:xfrm>
            <a:off x="808673" y="6401633"/>
            <a:ext cx="6333292" cy="1109067"/>
          </a:xfrm>
          <a:prstGeom prst="rect">
            <a:avLst/>
          </a:prstGeom>
          <a:noFill/>
          <a:ln>
            <a:noFill/>
          </a:ln>
        </p:spPr>
        <p:txBody>
          <a:bodyPr anchorCtr="0" anchor="t" bIns="0" lIns="0" spcFirstLastPara="1" rIns="0" wrap="square" tIns="0">
            <a:noAutofit/>
          </a:bodyPr>
          <a:lstStyle/>
          <a:p>
            <a:pPr indent="0" lvl="0" marL="0" marR="0" rtl="0" algn="l">
              <a:lnSpc>
                <a:spcPct val="161111"/>
              </a:lnSpc>
              <a:spcBef>
                <a:spcPts val="0"/>
              </a:spcBef>
              <a:spcAft>
                <a:spcPts val="0"/>
              </a:spcAft>
              <a:buClr>
                <a:srgbClr val="E5E0DF"/>
              </a:buClr>
              <a:buSzPts val="1800"/>
              <a:buFont typeface="Barlow"/>
              <a:buNone/>
            </a:pPr>
            <a:r>
              <a:rPr lang="en-US" sz="1800">
                <a:solidFill>
                  <a:srgbClr val="E5E0DF"/>
                </a:solidFill>
                <a:latin typeface="Barlow"/>
                <a:ea typeface="Barlow"/>
                <a:cs typeface="Barlow"/>
                <a:sym typeface="Barlow"/>
              </a:rPr>
              <a:t>Random Forest emerged as the top performer, achieving a precision of 96%, recall of 74%, and an ROC-AUC score of 0.953. It effectively balanced high recall and low false positives.</a:t>
            </a:r>
            <a:endParaRPr sz="1800">
              <a:solidFill>
                <a:schemeClr val="lt1"/>
              </a:solidFill>
              <a:latin typeface="Rockwell"/>
              <a:ea typeface="Rockwell"/>
              <a:cs typeface="Rockwell"/>
              <a:sym typeface="Rockwell"/>
            </a:endParaRPr>
          </a:p>
        </p:txBody>
      </p:sp>
      <p:pic>
        <p:nvPicPr>
          <p:cNvPr descr="preencoded.png" id="326" name="Google Shape;326;p13"/>
          <p:cNvPicPr preferRelativeResize="0"/>
          <p:nvPr/>
        </p:nvPicPr>
        <p:blipFill rotWithShape="1">
          <a:blip r:embed="rId4">
            <a:alphaModFix/>
          </a:blip>
          <a:srcRect b="0" l="0" r="0" t="0"/>
          <a:stretch/>
        </p:blipFill>
        <p:spPr>
          <a:xfrm>
            <a:off x="7488436" y="1739265"/>
            <a:ext cx="6333292" cy="3914180"/>
          </a:xfrm>
          <a:prstGeom prst="rect">
            <a:avLst/>
          </a:prstGeom>
          <a:noFill/>
          <a:ln>
            <a:noFill/>
          </a:ln>
        </p:spPr>
      </p:pic>
      <p:sp>
        <p:nvSpPr>
          <p:cNvPr id="327" name="Google Shape;327;p13"/>
          <p:cNvSpPr/>
          <p:nvPr/>
        </p:nvSpPr>
        <p:spPr>
          <a:xfrm>
            <a:off x="7488436" y="5942171"/>
            <a:ext cx="2567226" cy="320873"/>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E5E0DF"/>
              </a:buClr>
              <a:buSzPts val="2000"/>
              <a:buFont typeface="Barlow Medium"/>
              <a:buNone/>
            </a:pPr>
            <a:r>
              <a:rPr lang="en-US" sz="2000">
                <a:solidFill>
                  <a:srgbClr val="E5E0DF"/>
                </a:solidFill>
                <a:latin typeface="Barlow Medium"/>
                <a:ea typeface="Barlow Medium"/>
                <a:cs typeface="Barlow Medium"/>
                <a:sym typeface="Barlow Medium"/>
              </a:rPr>
              <a:t>Future Enhancements</a:t>
            </a:r>
            <a:endParaRPr sz="2000">
              <a:solidFill>
                <a:schemeClr val="lt1"/>
              </a:solidFill>
              <a:latin typeface="Rockwell"/>
              <a:ea typeface="Rockwell"/>
              <a:cs typeface="Rockwell"/>
              <a:sym typeface="Rockwell"/>
            </a:endParaRPr>
          </a:p>
        </p:txBody>
      </p:sp>
      <p:sp>
        <p:nvSpPr>
          <p:cNvPr id="328" name="Google Shape;328;p13"/>
          <p:cNvSpPr/>
          <p:nvPr/>
        </p:nvSpPr>
        <p:spPr>
          <a:xfrm>
            <a:off x="7488436" y="6401633"/>
            <a:ext cx="6333292" cy="1478756"/>
          </a:xfrm>
          <a:prstGeom prst="rect">
            <a:avLst/>
          </a:prstGeom>
          <a:noFill/>
          <a:ln>
            <a:noFill/>
          </a:ln>
        </p:spPr>
        <p:txBody>
          <a:bodyPr anchorCtr="0" anchor="t" bIns="0" lIns="0" spcFirstLastPara="1" rIns="0" wrap="square" tIns="0">
            <a:noAutofit/>
          </a:bodyPr>
          <a:lstStyle/>
          <a:p>
            <a:pPr indent="0" lvl="0" marL="0" marR="0" rtl="0" algn="l">
              <a:lnSpc>
                <a:spcPct val="161111"/>
              </a:lnSpc>
              <a:spcBef>
                <a:spcPts val="0"/>
              </a:spcBef>
              <a:spcAft>
                <a:spcPts val="0"/>
              </a:spcAft>
              <a:buClr>
                <a:srgbClr val="E5E0DF"/>
              </a:buClr>
              <a:buSzPts val="1800"/>
              <a:buFont typeface="Barlow"/>
              <a:buNone/>
            </a:pPr>
            <a:r>
              <a:rPr lang="en-US" sz="1800">
                <a:solidFill>
                  <a:srgbClr val="E5E0DF"/>
                </a:solidFill>
                <a:latin typeface="Barlow"/>
                <a:ea typeface="Barlow"/>
                <a:cs typeface="Barlow"/>
                <a:sym typeface="Barlow"/>
              </a:rPr>
              <a:t>Future enhancements could include exploring deep learning approaches like Autoencoders for anomaly detection. Incorporating domain-specific features could also improve model accuracy.</a:t>
            </a:r>
            <a:endParaRPr sz="1800">
              <a:solidFill>
                <a:schemeClr val="lt1"/>
              </a:solidFill>
              <a:latin typeface="Rockwell"/>
              <a:ea typeface="Rockwell"/>
              <a:cs typeface="Rockwell"/>
              <a:sym typeface="Rockwe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14"/>
          <p:cNvSpPr/>
          <p:nvPr/>
        </p:nvSpPr>
        <p:spPr>
          <a:xfrm>
            <a:off x="864037" y="831532"/>
            <a:ext cx="6076831" cy="685800"/>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FFFFFF"/>
              </a:buClr>
              <a:buSzPts val="4300"/>
              <a:buFont typeface="Barlow Medium"/>
              <a:buNone/>
            </a:pPr>
            <a:r>
              <a:rPr lang="en-US" sz="4300">
                <a:solidFill>
                  <a:srgbClr val="FFFFFF"/>
                </a:solidFill>
                <a:latin typeface="Barlow Medium"/>
                <a:ea typeface="Barlow Medium"/>
                <a:cs typeface="Barlow Medium"/>
                <a:sym typeface="Barlow Medium"/>
              </a:rPr>
              <a:t>Participant Contributions</a:t>
            </a:r>
            <a:endParaRPr sz="4300">
              <a:solidFill>
                <a:schemeClr val="lt1"/>
              </a:solidFill>
              <a:latin typeface="Rockwell"/>
              <a:ea typeface="Rockwell"/>
              <a:cs typeface="Rockwell"/>
              <a:sym typeface="Rockwell"/>
            </a:endParaRPr>
          </a:p>
        </p:txBody>
      </p:sp>
      <p:sp>
        <p:nvSpPr>
          <p:cNvPr id="335" name="Google Shape;335;p14"/>
          <p:cNvSpPr/>
          <p:nvPr/>
        </p:nvSpPr>
        <p:spPr>
          <a:xfrm>
            <a:off x="864037" y="2143660"/>
            <a:ext cx="2947868" cy="685800"/>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E5E0DF"/>
              </a:buClr>
              <a:buSzPts val="2150"/>
              <a:buFont typeface="Barlow Medium"/>
              <a:buNone/>
            </a:pPr>
            <a:r>
              <a:rPr lang="en-US" sz="2150">
                <a:solidFill>
                  <a:srgbClr val="E5E0DF"/>
                </a:solidFill>
                <a:latin typeface="Barlow Medium"/>
                <a:ea typeface="Barlow Medium"/>
                <a:cs typeface="Barlow Medium"/>
                <a:sym typeface="Barlow Medium"/>
              </a:rPr>
              <a:t>SATYA SHIVA SAI RAM KAMMA</a:t>
            </a:r>
            <a:endParaRPr sz="2150">
              <a:solidFill>
                <a:schemeClr val="lt1"/>
              </a:solidFill>
              <a:latin typeface="Rockwell"/>
              <a:ea typeface="Rockwell"/>
              <a:cs typeface="Rockwell"/>
              <a:sym typeface="Rockwell"/>
            </a:endParaRPr>
          </a:p>
        </p:txBody>
      </p:sp>
      <p:sp>
        <p:nvSpPr>
          <p:cNvPr id="336" name="Google Shape;336;p14"/>
          <p:cNvSpPr/>
          <p:nvPr/>
        </p:nvSpPr>
        <p:spPr>
          <a:xfrm>
            <a:off x="864036" y="3299341"/>
            <a:ext cx="2947868" cy="2370296"/>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Prepared the data by cleaning and preprocessing it, then used the Random Forest algorithm to identify unusual transactions and report writing.</a:t>
            </a:r>
            <a:endParaRPr sz="1900">
              <a:solidFill>
                <a:schemeClr val="lt1"/>
              </a:solidFill>
              <a:latin typeface="Rockwell"/>
              <a:ea typeface="Rockwell"/>
              <a:cs typeface="Rockwell"/>
              <a:sym typeface="Rockwell"/>
            </a:endParaRPr>
          </a:p>
        </p:txBody>
      </p:sp>
      <p:sp>
        <p:nvSpPr>
          <p:cNvPr id="337" name="Google Shape;337;p14"/>
          <p:cNvSpPr/>
          <p:nvPr/>
        </p:nvSpPr>
        <p:spPr>
          <a:xfrm>
            <a:off x="4113308" y="2143660"/>
            <a:ext cx="2947868" cy="685800"/>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E5E0DF"/>
              </a:buClr>
              <a:buSzPts val="2150"/>
              <a:buFont typeface="Barlow Medium"/>
              <a:buNone/>
            </a:pPr>
            <a:r>
              <a:rPr lang="en-US" sz="2150">
                <a:solidFill>
                  <a:srgbClr val="E5E0DF"/>
                </a:solidFill>
                <a:latin typeface="Barlow Medium"/>
                <a:ea typeface="Barlow Medium"/>
                <a:cs typeface="Barlow Medium"/>
                <a:sym typeface="Barlow Medium"/>
              </a:rPr>
              <a:t>TANUSH BHASKAR SHETTY</a:t>
            </a:r>
            <a:endParaRPr sz="2150">
              <a:solidFill>
                <a:schemeClr val="lt1"/>
              </a:solidFill>
              <a:latin typeface="Rockwell"/>
              <a:ea typeface="Rockwell"/>
              <a:cs typeface="Rockwell"/>
              <a:sym typeface="Rockwell"/>
            </a:endParaRPr>
          </a:p>
        </p:txBody>
      </p:sp>
      <p:sp>
        <p:nvSpPr>
          <p:cNvPr id="338" name="Google Shape;338;p14"/>
          <p:cNvSpPr/>
          <p:nvPr/>
        </p:nvSpPr>
        <p:spPr>
          <a:xfrm>
            <a:off x="4113308" y="3325415"/>
            <a:ext cx="2947868" cy="1975247"/>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Utilized GMM, to identify patterns in the data and flag anomalies that deviate from these patterns and report writing.</a:t>
            </a:r>
            <a:endParaRPr sz="1900">
              <a:solidFill>
                <a:schemeClr val="lt1"/>
              </a:solidFill>
              <a:latin typeface="Rockwell"/>
              <a:ea typeface="Rockwell"/>
              <a:cs typeface="Rockwell"/>
              <a:sym typeface="Rockwell"/>
            </a:endParaRPr>
          </a:p>
        </p:txBody>
      </p:sp>
      <p:sp>
        <p:nvSpPr>
          <p:cNvPr id="339" name="Google Shape;339;p14"/>
          <p:cNvSpPr/>
          <p:nvPr/>
        </p:nvSpPr>
        <p:spPr>
          <a:xfrm>
            <a:off x="7315200" y="2143660"/>
            <a:ext cx="2743200" cy="342900"/>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E5E0DF"/>
              </a:buClr>
              <a:buSzPts val="2150"/>
              <a:buFont typeface="Barlow Medium"/>
              <a:buNone/>
            </a:pPr>
            <a:r>
              <a:rPr lang="en-US" sz="2150">
                <a:solidFill>
                  <a:srgbClr val="E5E0DF"/>
                </a:solidFill>
                <a:latin typeface="Barlow Medium"/>
                <a:ea typeface="Barlow Medium"/>
                <a:cs typeface="Barlow Medium"/>
                <a:sym typeface="Barlow Medium"/>
              </a:rPr>
              <a:t>GURNIT S CHAUHAN</a:t>
            </a:r>
            <a:endParaRPr sz="2150">
              <a:solidFill>
                <a:schemeClr val="lt1"/>
              </a:solidFill>
              <a:latin typeface="Rockwell"/>
              <a:ea typeface="Rockwell"/>
              <a:cs typeface="Rockwell"/>
              <a:sym typeface="Rockwell"/>
            </a:endParaRPr>
          </a:p>
        </p:txBody>
      </p:sp>
      <p:sp>
        <p:nvSpPr>
          <p:cNvPr id="340" name="Google Shape;340;p14"/>
          <p:cNvSpPr/>
          <p:nvPr/>
        </p:nvSpPr>
        <p:spPr>
          <a:xfrm>
            <a:off x="7362580" y="3299341"/>
            <a:ext cx="2947868" cy="1975247"/>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Simplified the data using PCA to reduce its complexity and improve the efficiency of the anomaly detection models.</a:t>
            </a:r>
            <a:endParaRPr sz="1900">
              <a:solidFill>
                <a:schemeClr val="lt1"/>
              </a:solidFill>
              <a:latin typeface="Rockwell"/>
              <a:ea typeface="Rockwell"/>
              <a:cs typeface="Rockwell"/>
              <a:sym typeface="Rockwell"/>
            </a:endParaRPr>
          </a:p>
        </p:txBody>
      </p:sp>
      <p:sp>
        <p:nvSpPr>
          <p:cNvPr id="341" name="Google Shape;341;p14"/>
          <p:cNvSpPr/>
          <p:nvPr/>
        </p:nvSpPr>
        <p:spPr>
          <a:xfrm>
            <a:off x="10818495" y="2143660"/>
            <a:ext cx="2743200" cy="342900"/>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E5E0DF"/>
              </a:buClr>
              <a:buSzPts val="2150"/>
              <a:buFont typeface="Barlow Medium"/>
              <a:buNone/>
            </a:pPr>
            <a:r>
              <a:rPr lang="en-US" sz="2150">
                <a:solidFill>
                  <a:srgbClr val="E5E0DF"/>
                </a:solidFill>
                <a:latin typeface="Barlow Medium"/>
                <a:ea typeface="Barlow Medium"/>
                <a:cs typeface="Barlow Medium"/>
                <a:sym typeface="Barlow Medium"/>
              </a:rPr>
              <a:t>CHAD T CHIU</a:t>
            </a:r>
            <a:endParaRPr sz="2150">
              <a:solidFill>
                <a:schemeClr val="lt1"/>
              </a:solidFill>
              <a:latin typeface="Rockwell"/>
              <a:ea typeface="Rockwell"/>
              <a:cs typeface="Rockwell"/>
              <a:sym typeface="Rockwell"/>
            </a:endParaRPr>
          </a:p>
        </p:txBody>
      </p:sp>
      <p:sp>
        <p:nvSpPr>
          <p:cNvPr id="342" name="Google Shape;342;p14"/>
          <p:cNvSpPr/>
          <p:nvPr/>
        </p:nvSpPr>
        <p:spPr>
          <a:xfrm>
            <a:off x="10716161" y="3249930"/>
            <a:ext cx="2947868" cy="2765346"/>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Employed Isolation Forest, an ensemble method, to isolate anomalous data points. Additionally, fine-tuned the models to enhance their accuracy and performance.</a:t>
            </a:r>
            <a:endParaRPr sz="1900">
              <a:solidFill>
                <a:schemeClr val="lt1"/>
              </a:solidFill>
              <a:latin typeface="Rockwell"/>
              <a:ea typeface="Rockwell"/>
              <a:cs typeface="Rockwell"/>
              <a:sym typeface="Rockwe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descr="preencoded.png" id="158" name="Google Shape;158;p2"/>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59" name="Google Shape;159;p2"/>
          <p:cNvSpPr/>
          <p:nvPr/>
        </p:nvSpPr>
        <p:spPr>
          <a:xfrm>
            <a:off x="6183154" y="782122"/>
            <a:ext cx="7750493" cy="1106091"/>
          </a:xfrm>
          <a:prstGeom prst="rect">
            <a:avLst/>
          </a:prstGeom>
          <a:noFill/>
          <a:ln>
            <a:noFill/>
          </a:ln>
        </p:spPr>
        <p:txBody>
          <a:bodyPr anchorCtr="0" anchor="t" bIns="0" lIns="0" spcFirstLastPara="1" rIns="0" wrap="square" tIns="0">
            <a:noAutofit/>
          </a:bodyPr>
          <a:lstStyle/>
          <a:p>
            <a:pPr indent="0" lvl="0" marL="0" marR="0" rtl="0" algn="l">
              <a:lnSpc>
                <a:spcPct val="126086"/>
              </a:lnSpc>
              <a:spcBef>
                <a:spcPts val="0"/>
              </a:spcBef>
              <a:spcAft>
                <a:spcPts val="0"/>
              </a:spcAft>
              <a:buClr>
                <a:srgbClr val="FFFFFF"/>
              </a:buClr>
              <a:buSzPts val="3450"/>
              <a:buFont typeface="Barlow Medium"/>
              <a:buNone/>
            </a:pPr>
            <a:r>
              <a:rPr lang="en-US" sz="3450">
                <a:solidFill>
                  <a:srgbClr val="FFFFFF"/>
                </a:solidFill>
                <a:latin typeface="Barlow Medium"/>
                <a:ea typeface="Barlow Medium"/>
                <a:cs typeface="Barlow Medium"/>
                <a:sym typeface="Barlow Medium"/>
              </a:rPr>
              <a:t>Introduction to Anomaly Detection Techniques</a:t>
            </a:r>
            <a:endParaRPr sz="3450">
              <a:solidFill>
                <a:schemeClr val="lt1"/>
              </a:solidFill>
              <a:latin typeface="Rockwell"/>
              <a:ea typeface="Rockwell"/>
              <a:cs typeface="Rockwell"/>
              <a:sym typeface="Rockwell"/>
            </a:endParaRPr>
          </a:p>
        </p:txBody>
      </p:sp>
      <p:sp>
        <p:nvSpPr>
          <p:cNvPr id="160" name="Google Shape;160;p2"/>
          <p:cNvSpPr/>
          <p:nvPr/>
        </p:nvSpPr>
        <p:spPr>
          <a:xfrm>
            <a:off x="6183154" y="2410778"/>
            <a:ext cx="447913" cy="447913"/>
          </a:xfrm>
          <a:prstGeom prst="roundRect">
            <a:avLst>
              <a:gd fmla="val 18668" name="adj"/>
            </a:avLst>
          </a:prstGeom>
          <a:solidFill>
            <a:srgbClr val="790709"/>
          </a:solidFill>
          <a:ln cap="flat" cmpd="sng" w="9525">
            <a:solidFill>
              <a:srgbClr val="92202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6360319" y="2501979"/>
            <a:ext cx="93464" cy="26550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E5E0DF"/>
              </a:buClr>
              <a:buSzPts val="2050"/>
              <a:buFont typeface="Barlow Medium"/>
              <a:buNone/>
            </a:pPr>
            <a:r>
              <a:rPr lang="en-US" sz="2050">
                <a:solidFill>
                  <a:srgbClr val="E5E0DF"/>
                </a:solidFill>
                <a:latin typeface="Barlow Medium"/>
                <a:ea typeface="Barlow Medium"/>
                <a:cs typeface="Barlow Medium"/>
                <a:sym typeface="Barlow Medium"/>
              </a:rPr>
              <a:t>1</a:t>
            </a:r>
            <a:endParaRPr sz="2050">
              <a:solidFill>
                <a:schemeClr val="lt1"/>
              </a:solidFill>
              <a:latin typeface="Rockwell"/>
              <a:ea typeface="Rockwell"/>
              <a:cs typeface="Rockwell"/>
              <a:sym typeface="Rockwell"/>
            </a:endParaRPr>
          </a:p>
        </p:txBody>
      </p:sp>
      <p:sp>
        <p:nvSpPr>
          <p:cNvPr id="162" name="Google Shape;162;p2"/>
          <p:cNvSpPr/>
          <p:nvPr/>
        </p:nvSpPr>
        <p:spPr>
          <a:xfrm>
            <a:off x="6830139" y="2410778"/>
            <a:ext cx="2212062" cy="276463"/>
          </a:xfrm>
          <a:prstGeom prst="rect">
            <a:avLst/>
          </a:prstGeom>
          <a:noFill/>
          <a:ln>
            <a:noFill/>
          </a:ln>
        </p:spPr>
        <p:txBody>
          <a:bodyPr anchorCtr="0" anchor="t" bIns="0" lIns="0" spcFirstLastPara="1" rIns="0" wrap="square" tIns="0">
            <a:noAutofit/>
          </a:bodyPr>
          <a:lstStyle/>
          <a:p>
            <a:pPr indent="0" lvl="0" marL="0" marR="0" rtl="0" algn="l">
              <a:lnSpc>
                <a:spcPct val="126470"/>
              </a:lnSpc>
              <a:spcBef>
                <a:spcPts val="0"/>
              </a:spcBef>
              <a:spcAft>
                <a:spcPts val="0"/>
              </a:spcAft>
              <a:buClr>
                <a:srgbClr val="E5E0DF"/>
              </a:buClr>
              <a:buSzPts val="1700"/>
              <a:buFont typeface="Barlow Medium"/>
              <a:buNone/>
            </a:pPr>
            <a:r>
              <a:rPr lang="en-US" sz="1700">
                <a:solidFill>
                  <a:srgbClr val="E5E0DF"/>
                </a:solidFill>
                <a:latin typeface="Barlow Medium"/>
                <a:ea typeface="Barlow Medium"/>
                <a:cs typeface="Barlow Medium"/>
                <a:sym typeface="Barlow Medium"/>
              </a:rPr>
              <a:t>Anomaly Detection</a:t>
            </a:r>
            <a:endParaRPr sz="1700">
              <a:solidFill>
                <a:schemeClr val="lt1"/>
              </a:solidFill>
              <a:latin typeface="Rockwell"/>
              <a:ea typeface="Rockwell"/>
              <a:cs typeface="Rockwell"/>
              <a:sym typeface="Rockwell"/>
            </a:endParaRPr>
          </a:p>
        </p:txBody>
      </p:sp>
      <p:sp>
        <p:nvSpPr>
          <p:cNvPr id="163" name="Google Shape;163;p2"/>
          <p:cNvSpPr/>
          <p:nvPr/>
        </p:nvSpPr>
        <p:spPr>
          <a:xfrm>
            <a:off x="6830139" y="2806660"/>
            <a:ext cx="3128724" cy="1910953"/>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E5E0DF"/>
              </a:buClr>
              <a:buSzPts val="1550"/>
              <a:buFont typeface="Barlow"/>
              <a:buNone/>
            </a:pPr>
            <a:r>
              <a:rPr lang="en-US" sz="1550">
                <a:solidFill>
                  <a:srgbClr val="E5E0DF"/>
                </a:solidFill>
                <a:latin typeface="Barlow"/>
                <a:ea typeface="Barlow"/>
                <a:cs typeface="Barlow"/>
                <a:sym typeface="Barlow"/>
              </a:rPr>
              <a:t>This project focuses on identifying fraudulent credit card transactions. The dataset is highly imbalanced, with fraudulent transactions comprising only a small fraction of the total.</a:t>
            </a:r>
            <a:endParaRPr sz="1550">
              <a:solidFill>
                <a:schemeClr val="lt1"/>
              </a:solidFill>
              <a:latin typeface="Rockwell"/>
              <a:ea typeface="Rockwell"/>
              <a:cs typeface="Rockwell"/>
              <a:sym typeface="Rockwell"/>
            </a:endParaRPr>
          </a:p>
        </p:txBody>
      </p:sp>
      <p:sp>
        <p:nvSpPr>
          <p:cNvPr id="164" name="Google Shape;164;p2"/>
          <p:cNvSpPr/>
          <p:nvPr/>
        </p:nvSpPr>
        <p:spPr>
          <a:xfrm>
            <a:off x="10157936" y="2410778"/>
            <a:ext cx="447913" cy="447913"/>
          </a:xfrm>
          <a:prstGeom prst="roundRect">
            <a:avLst>
              <a:gd fmla="val 18668" name="adj"/>
            </a:avLst>
          </a:prstGeom>
          <a:solidFill>
            <a:srgbClr val="790709"/>
          </a:solidFill>
          <a:ln cap="flat" cmpd="sng" w="9525">
            <a:solidFill>
              <a:srgbClr val="92202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10309622" y="2501979"/>
            <a:ext cx="144423" cy="26550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E5E0DF"/>
              </a:buClr>
              <a:buSzPts val="2050"/>
              <a:buFont typeface="Barlow Medium"/>
              <a:buNone/>
            </a:pPr>
            <a:r>
              <a:rPr lang="en-US" sz="2050">
                <a:solidFill>
                  <a:srgbClr val="E5E0DF"/>
                </a:solidFill>
                <a:latin typeface="Barlow Medium"/>
                <a:ea typeface="Barlow Medium"/>
                <a:cs typeface="Barlow Medium"/>
                <a:sym typeface="Barlow Medium"/>
              </a:rPr>
              <a:t>2</a:t>
            </a:r>
            <a:endParaRPr sz="2050">
              <a:solidFill>
                <a:schemeClr val="lt1"/>
              </a:solidFill>
              <a:latin typeface="Rockwell"/>
              <a:ea typeface="Rockwell"/>
              <a:cs typeface="Rockwell"/>
              <a:sym typeface="Rockwell"/>
            </a:endParaRPr>
          </a:p>
        </p:txBody>
      </p:sp>
      <p:sp>
        <p:nvSpPr>
          <p:cNvPr id="166" name="Google Shape;166;p2"/>
          <p:cNvSpPr/>
          <p:nvPr/>
        </p:nvSpPr>
        <p:spPr>
          <a:xfrm>
            <a:off x="10804922" y="2410778"/>
            <a:ext cx="2212062" cy="276463"/>
          </a:xfrm>
          <a:prstGeom prst="rect">
            <a:avLst/>
          </a:prstGeom>
          <a:noFill/>
          <a:ln>
            <a:noFill/>
          </a:ln>
        </p:spPr>
        <p:txBody>
          <a:bodyPr anchorCtr="0" anchor="t" bIns="0" lIns="0" spcFirstLastPara="1" rIns="0" wrap="square" tIns="0">
            <a:noAutofit/>
          </a:bodyPr>
          <a:lstStyle/>
          <a:p>
            <a:pPr indent="0" lvl="0" marL="0" marR="0" rtl="0" algn="l">
              <a:lnSpc>
                <a:spcPct val="126470"/>
              </a:lnSpc>
              <a:spcBef>
                <a:spcPts val="0"/>
              </a:spcBef>
              <a:spcAft>
                <a:spcPts val="0"/>
              </a:spcAft>
              <a:buClr>
                <a:srgbClr val="E5E0DF"/>
              </a:buClr>
              <a:buSzPts val="1700"/>
              <a:buFont typeface="Barlow Medium"/>
              <a:buNone/>
            </a:pPr>
            <a:r>
              <a:rPr lang="en-US" sz="1700">
                <a:solidFill>
                  <a:srgbClr val="E5E0DF"/>
                </a:solidFill>
                <a:latin typeface="Barlow Medium"/>
                <a:ea typeface="Barlow Medium"/>
                <a:cs typeface="Barlow Medium"/>
                <a:sym typeface="Barlow Medium"/>
              </a:rPr>
              <a:t>Objective</a:t>
            </a:r>
            <a:endParaRPr sz="1700">
              <a:solidFill>
                <a:schemeClr val="lt1"/>
              </a:solidFill>
              <a:latin typeface="Rockwell"/>
              <a:ea typeface="Rockwell"/>
              <a:cs typeface="Rockwell"/>
              <a:sym typeface="Rockwell"/>
            </a:endParaRPr>
          </a:p>
        </p:txBody>
      </p:sp>
      <p:sp>
        <p:nvSpPr>
          <p:cNvPr id="167" name="Google Shape;167;p2"/>
          <p:cNvSpPr/>
          <p:nvPr/>
        </p:nvSpPr>
        <p:spPr>
          <a:xfrm>
            <a:off x="10804922" y="2806660"/>
            <a:ext cx="3128724" cy="2229445"/>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E5E0DF"/>
              </a:buClr>
              <a:buSzPts val="1550"/>
              <a:buFont typeface="Barlow"/>
              <a:buNone/>
            </a:pPr>
            <a:r>
              <a:rPr lang="en-US" sz="1550">
                <a:solidFill>
                  <a:srgbClr val="E5E0DF"/>
                </a:solidFill>
                <a:latin typeface="Barlow"/>
                <a:ea typeface="Barlow"/>
                <a:cs typeface="Barlow"/>
                <a:sym typeface="Barlow"/>
              </a:rPr>
              <a:t>The objective is to detect anomalies with high recall while minimizing false positives. This means identifying as many fraudulent transactions as possible while avoiding misclassifying legitimate transactions as fraudulent.</a:t>
            </a:r>
            <a:endParaRPr sz="1550">
              <a:solidFill>
                <a:schemeClr val="lt1"/>
              </a:solidFill>
              <a:latin typeface="Rockwell"/>
              <a:ea typeface="Rockwell"/>
              <a:cs typeface="Rockwell"/>
              <a:sym typeface="Rockwell"/>
            </a:endParaRPr>
          </a:p>
        </p:txBody>
      </p:sp>
      <p:sp>
        <p:nvSpPr>
          <p:cNvPr id="168" name="Google Shape;168;p2"/>
          <p:cNvSpPr/>
          <p:nvPr/>
        </p:nvSpPr>
        <p:spPr>
          <a:xfrm>
            <a:off x="6183154" y="5459135"/>
            <a:ext cx="447913" cy="447913"/>
          </a:xfrm>
          <a:prstGeom prst="roundRect">
            <a:avLst>
              <a:gd fmla="val 18668" name="adj"/>
            </a:avLst>
          </a:prstGeom>
          <a:solidFill>
            <a:srgbClr val="790709"/>
          </a:solidFill>
          <a:ln cap="flat" cmpd="sng" w="9525">
            <a:solidFill>
              <a:srgbClr val="92202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6337578" y="5550337"/>
            <a:ext cx="139065" cy="26550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E5E0DF"/>
              </a:buClr>
              <a:buSzPts val="2050"/>
              <a:buFont typeface="Barlow Medium"/>
              <a:buNone/>
            </a:pPr>
            <a:r>
              <a:rPr lang="en-US" sz="2050">
                <a:solidFill>
                  <a:srgbClr val="E5E0DF"/>
                </a:solidFill>
                <a:latin typeface="Barlow Medium"/>
                <a:ea typeface="Barlow Medium"/>
                <a:cs typeface="Barlow Medium"/>
                <a:sym typeface="Barlow Medium"/>
              </a:rPr>
              <a:t>3</a:t>
            </a:r>
            <a:endParaRPr sz="2050">
              <a:solidFill>
                <a:schemeClr val="lt1"/>
              </a:solidFill>
              <a:latin typeface="Rockwell"/>
              <a:ea typeface="Rockwell"/>
              <a:cs typeface="Rockwell"/>
              <a:sym typeface="Rockwell"/>
            </a:endParaRPr>
          </a:p>
        </p:txBody>
      </p:sp>
      <p:sp>
        <p:nvSpPr>
          <p:cNvPr id="170" name="Google Shape;170;p2"/>
          <p:cNvSpPr/>
          <p:nvPr/>
        </p:nvSpPr>
        <p:spPr>
          <a:xfrm>
            <a:off x="6830139" y="5459135"/>
            <a:ext cx="2212062" cy="276463"/>
          </a:xfrm>
          <a:prstGeom prst="rect">
            <a:avLst/>
          </a:prstGeom>
          <a:noFill/>
          <a:ln>
            <a:noFill/>
          </a:ln>
        </p:spPr>
        <p:txBody>
          <a:bodyPr anchorCtr="0" anchor="t" bIns="0" lIns="0" spcFirstLastPara="1" rIns="0" wrap="square" tIns="0">
            <a:noAutofit/>
          </a:bodyPr>
          <a:lstStyle/>
          <a:p>
            <a:pPr indent="0" lvl="0" marL="0" marR="0" rtl="0" algn="l">
              <a:lnSpc>
                <a:spcPct val="126470"/>
              </a:lnSpc>
              <a:spcBef>
                <a:spcPts val="0"/>
              </a:spcBef>
              <a:spcAft>
                <a:spcPts val="0"/>
              </a:spcAft>
              <a:buClr>
                <a:srgbClr val="E5E0DF"/>
              </a:buClr>
              <a:buSzPts val="1700"/>
              <a:buFont typeface="Barlow Medium"/>
              <a:buNone/>
            </a:pPr>
            <a:r>
              <a:rPr lang="en-US" sz="1700">
                <a:solidFill>
                  <a:srgbClr val="E5E0DF"/>
                </a:solidFill>
                <a:latin typeface="Barlow Medium"/>
                <a:ea typeface="Barlow Medium"/>
                <a:cs typeface="Barlow Medium"/>
                <a:sym typeface="Barlow Medium"/>
              </a:rPr>
              <a:t>Techniques</a:t>
            </a:r>
            <a:endParaRPr sz="1700">
              <a:solidFill>
                <a:schemeClr val="lt1"/>
              </a:solidFill>
              <a:latin typeface="Rockwell"/>
              <a:ea typeface="Rockwell"/>
              <a:cs typeface="Rockwell"/>
              <a:sym typeface="Rockwell"/>
            </a:endParaRPr>
          </a:p>
        </p:txBody>
      </p:sp>
      <p:sp>
        <p:nvSpPr>
          <p:cNvPr id="171" name="Google Shape;171;p2"/>
          <p:cNvSpPr/>
          <p:nvPr/>
        </p:nvSpPr>
        <p:spPr>
          <a:xfrm>
            <a:off x="6830139" y="5855018"/>
            <a:ext cx="3128724" cy="1592461"/>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E5E0DF"/>
              </a:buClr>
              <a:buSzPts val="1550"/>
              <a:buFont typeface="Barlow"/>
              <a:buNone/>
            </a:pPr>
            <a:r>
              <a:rPr lang="en-US" sz="1550">
                <a:solidFill>
                  <a:srgbClr val="E5E0DF"/>
                </a:solidFill>
                <a:latin typeface="Barlow"/>
                <a:ea typeface="Barlow"/>
                <a:cs typeface="Barlow"/>
                <a:sym typeface="Barlow"/>
              </a:rPr>
              <a:t>We evaluated four machine learning techniques: Bayesian Gaussian mixtures, PCA, Isolation Forest (not covered in class) , and Random Forest with Balanced Class Weights.</a:t>
            </a:r>
            <a:endParaRPr sz="1550">
              <a:solidFill>
                <a:schemeClr val="lt1"/>
              </a:solidFill>
              <a:latin typeface="Rockwell"/>
              <a:ea typeface="Rockwell"/>
              <a:cs typeface="Rockwell"/>
              <a:sym typeface="Rockwell"/>
            </a:endParaRPr>
          </a:p>
        </p:txBody>
      </p:sp>
      <p:sp>
        <p:nvSpPr>
          <p:cNvPr id="172" name="Google Shape;172;p2"/>
          <p:cNvSpPr/>
          <p:nvPr/>
        </p:nvSpPr>
        <p:spPr>
          <a:xfrm>
            <a:off x="10157936" y="5459135"/>
            <a:ext cx="447913" cy="447913"/>
          </a:xfrm>
          <a:prstGeom prst="roundRect">
            <a:avLst>
              <a:gd fmla="val 18668" name="adj"/>
            </a:avLst>
          </a:prstGeom>
          <a:solidFill>
            <a:srgbClr val="790709"/>
          </a:solidFill>
          <a:ln cap="flat" cmpd="sng" w="9525">
            <a:solidFill>
              <a:srgbClr val="92202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
          <p:cNvSpPr/>
          <p:nvPr/>
        </p:nvSpPr>
        <p:spPr>
          <a:xfrm>
            <a:off x="10306169" y="5550337"/>
            <a:ext cx="151328" cy="26550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E5E0DF"/>
              </a:buClr>
              <a:buSzPts val="2050"/>
              <a:buFont typeface="Barlow Medium"/>
              <a:buNone/>
            </a:pPr>
            <a:r>
              <a:rPr lang="en-US" sz="2050">
                <a:solidFill>
                  <a:srgbClr val="E5E0DF"/>
                </a:solidFill>
                <a:latin typeface="Barlow Medium"/>
                <a:ea typeface="Barlow Medium"/>
                <a:cs typeface="Barlow Medium"/>
                <a:sym typeface="Barlow Medium"/>
              </a:rPr>
              <a:t>4</a:t>
            </a:r>
            <a:endParaRPr sz="2050">
              <a:solidFill>
                <a:schemeClr val="lt1"/>
              </a:solidFill>
              <a:latin typeface="Rockwell"/>
              <a:ea typeface="Rockwell"/>
              <a:cs typeface="Rockwell"/>
              <a:sym typeface="Rockwell"/>
            </a:endParaRPr>
          </a:p>
        </p:txBody>
      </p:sp>
      <p:sp>
        <p:nvSpPr>
          <p:cNvPr id="174" name="Google Shape;174;p2"/>
          <p:cNvSpPr/>
          <p:nvPr/>
        </p:nvSpPr>
        <p:spPr>
          <a:xfrm>
            <a:off x="10804922" y="5459135"/>
            <a:ext cx="2212062" cy="276463"/>
          </a:xfrm>
          <a:prstGeom prst="rect">
            <a:avLst/>
          </a:prstGeom>
          <a:noFill/>
          <a:ln>
            <a:noFill/>
          </a:ln>
        </p:spPr>
        <p:txBody>
          <a:bodyPr anchorCtr="0" anchor="t" bIns="0" lIns="0" spcFirstLastPara="1" rIns="0" wrap="square" tIns="0">
            <a:noAutofit/>
          </a:bodyPr>
          <a:lstStyle/>
          <a:p>
            <a:pPr indent="0" lvl="0" marL="0" marR="0" rtl="0" algn="l">
              <a:lnSpc>
                <a:spcPct val="126470"/>
              </a:lnSpc>
              <a:spcBef>
                <a:spcPts val="0"/>
              </a:spcBef>
              <a:spcAft>
                <a:spcPts val="0"/>
              </a:spcAft>
              <a:buClr>
                <a:srgbClr val="E5E0DF"/>
              </a:buClr>
              <a:buSzPts val="1700"/>
              <a:buFont typeface="Barlow Medium"/>
              <a:buNone/>
            </a:pPr>
            <a:r>
              <a:rPr lang="en-US" sz="1700">
                <a:solidFill>
                  <a:srgbClr val="E5E0DF"/>
                </a:solidFill>
                <a:latin typeface="Barlow Medium"/>
                <a:ea typeface="Barlow Medium"/>
                <a:cs typeface="Barlow Medium"/>
                <a:sym typeface="Barlow Medium"/>
              </a:rPr>
              <a:t>Goal</a:t>
            </a:r>
            <a:endParaRPr sz="1700">
              <a:solidFill>
                <a:schemeClr val="lt1"/>
              </a:solidFill>
              <a:latin typeface="Rockwell"/>
              <a:ea typeface="Rockwell"/>
              <a:cs typeface="Rockwell"/>
              <a:sym typeface="Rockwell"/>
            </a:endParaRPr>
          </a:p>
        </p:txBody>
      </p:sp>
      <p:sp>
        <p:nvSpPr>
          <p:cNvPr id="175" name="Google Shape;175;p2"/>
          <p:cNvSpPr/>
          <p:nvPr/>
        </p:nvSpPr>
        <p:spPr>
          <a:xfrm>
            <a:off x="10804922" y="5855018"/>
            <a:ext cx="3128724" cy="1273969"/>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E5E0DF"/>
              </a:buClr>
              <a:buSzPts val="1550"/>
              <a:buFont typeface="Barlow"/>
              <a:buNone/>
            </a:pPr>
            <a:r>
              <a:rPr lang="en-US" sz="1550">
                <a:solidFill>
                  <a:srgbClr val="E5E0DF"/>
                </a:solidFill>
                <a:latin typeface="Barlow"/>
                <a:ea typeface="Barlow"/>
                <a:cs typeface="Barlow"/>
                <a:sym typeface="Barlow"/>
              </a:rPr>
              <a:t>Our goal is to identify the best model for detecting anomalies in this dataset while maintaining a balance between precision and recall.</a:t>
            </a:r>
            <a:endParaRPr sz="1550">
              <a:solidFill>
                <a:schemeClr val="lt1"/>
              </a:solidFill>
              <a:latin typeface="Rockwell"/>
              <a:ea typeface="Rockwell"/>
              <a:cs typeface="Rockwell"/>
              <a:sym typeface="Rockwe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
          <p:cNvSpPr/>
          <p:nvPr/>
        </p:nvSpPr>
        <p:spPr>
          <a:xfrm>
            <a:off x="739616" y="582097"/>
            <a:ext cx="5095518" cy="587097"/>
          </a:xfrm>
          <a:prstGeom prst="rect">
            <a:avLst/>
          </a:prstGeom>
          <a:noFill/>
          <a:ln>
            <a:noFill/>
          </a:ln>
        </p:spPr>
        <p:txBody>
          <a:bodyPr anchorCtr="0" anchor="t" bIns="0" lIns="0" spcFirstLastPara="1" rIns="0" wrap="square" tIns="0">
            <a:noAutofit/>
          </a:bodyPr>
          <a:lstStyle/>
          <a:p>
            <a:pPr indent="0" lvl="0" marL="0" marR="0" rtl="0" algn="l">
              <a:lnSpc>
                <a:spcPct val="126027"/>
              </a:lnSpc>
              <a:spcBef>
                <a:spcPts val="0"/>
              </a:spcBef>
              <a:spcAft>
                <a:spcPts val="0"/>
              </a:spcAft>
              <a:buClr>
                <a:srgbClr val="FFFFFF"/>
              </a:buClr>
              <a:buSzPts val="3650"/>
              <a:buFont typeface="Barlow Medium"/>
              <a:buNone/>
            </a:pPr>
            <a:r>
              <a:rPr lang="en-US" sz="3650">
                <a:solidFill>
                  <a:srgbClr val="FFFFFF"/>
                </a:solidFill>
                <a:latin typeface="Barlow Medium"/>
                <a:ea typeface="Barlow Medium"/>
                <a:cs typeface="Barlow Medium"/>
                <a:sym typeface="Barlow Medium"/>
              </a:rPr>
              <a:t>Dataset Loading Process</a:t>
            </a:r>
            <a:endParaRPr sz="3650">
              <a:solidFill>
                <a:schemeClr val="lt1"/>
              </a:solidFill>
              <a:latin typeface="Rockwell"/>
              <a:ea typeface="Rockwell"/>
              <a:cs typeface="Rockwell"/>
              <a:sym typeface="Rockwell"/>
            </a:endParaRPr>
          </a:p>
        </p:txBody>
      </p:sp>
      <p:sp>
        <p:nvSpPr>
          <p:cNvPr id="182" name="Google Shape;182;p3"/>
          <p:cNvSpPr/>
          <p:nvPr/>
        </p:nvSpPr>
        <p:spPr>
          <a:xfrm>
            <a:off x="739616" y="1591866"/>
            <a:ext cx="1643896" cy="1519238"/>
          </a:xfrm>
          <a:prstGeom prst="roundRect">
            <a:avLst>
              <a:gd fmla="val 5843" name="adj"/>
            </a:avLst>
          </a:prstGeom>
          <a:solidFill>
            <a:srgbClr val="790709"/>
          </a:solidFill>
          <a:ln cap="flat" cmpd="sng" w="9525">
            <a:solidFill>
              <a:srgbClr val="92202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a:off x="958572" y="2140148"/>
            <a:ext cx="92988" cy="422672"/>
          </a:xfrm>
          <a:prstGeom prst="rect">
            <a:avLst/>
          </a:prstGeom>
          <a:noFill/>
          <a:ln>
            <a:noFill/>
          </a:ln>
        </p:spPr>
        <p:txBody>
          <a:bodyPr anchorCtr="0" anchor="t" bIns="0" lIns="0" spcFirstLastPara="1" rIns="0" wrap="square" tIns="0">
            <a:noAutofit/>
          </a:bodyPr>
          <a:lstStyle/>
          <a:p>
            <a:pPr indent="0" lvl="0" marL="0" marR="0" rtl="0" algn="ctr">
              <a:lnSpc>
                <a:spcPct val="160975"/>
              </a:lnSpc>
              <a:spcBef>
                <a:spcPts val="0"/>
              </a:spcBef>
              <a:spcAft>
                <a:spcPts val="0"/>
              </a:spcAft>
              <a:buClr>
                <a:srgbClr val="E5E0DF"/>
              </a:buClr>
              <a:buSzPts val="2050"/>
              <a:buFont typeface="Barlow Medium"/>
              <a:buNone/>
            </a:pPr>
            <a:r>
              <a:rPr lang="en-US" sz="2050">
                <a:solidFill>
                  <a:srgbClr val="E5E0DF"/>
                </a:solidFill>
                <a:latin typeface="Barlow Medium"/>
                <a:ea typeface="Barlow Medium"/>
                <a:cs typeface="Barlow Medium"/>
                <a:sym typeface="Barlow Medium"/>
              </a:rPr>
              <a:t>1</a:t>
            </a:r>
            <a:endParaRPr sz="2050">
              <a:solidFill>
                <a:schemeClr val="lt1"/>
              </a:solidFill>
              <a:latin typeface="Rockwell"/>
              <a:ea typeface="Rockwell"/>
              <a:cs typeface="Rockwell"/>
              <a:sym typeface="Rockwell"/>
            </a:endParaRPr>
          </a:p>
        </p:txBody>
      </p:sp>
      <p:sp>
        <p:nvSpPr>
          <p:cNvPr id="184" name="Google Shape;184;p3"/>
          <p:cNvSpPr/>
          <p:nvPr/>
        </p:nvSpPr>
        <p:spPr>
          <a:xfrm>
            <a:off x="2594848" y="1803202"/>
            <a:ext cx="2348270" cy="293489"/>
          </a:xfrm>
          <a:prstGeom prst="rect">
            <a:avLst/>
          </a:prstGeom>
          <a:noFill/>
          <a:ln>
            <a:noFill/>
          </a:ln>
        </p:spPr>
        <p:txBody>
          <a:bodyPr anchorCtr="0" anchor="t" bIns="0" lIns="0" spcFirstLastPara="1" rIns="0" wrap="square" tIns="0">
            <a:noAutofit/>
          </a:bodyPr>
          <a:lstStyle/>
          <a:p>
            <a:pPr indent="0" lvl="0" marL="0" marR="0" rtl="0" algn="l">
              <a:lnSpc>
                <a:spcPct val="127777"/>
              </a:lnSpc>
              <a:spcBef>
                <a:spcPts val="0"/>
              </a:spcBef>
              <a:spcAft>
                <a:spcPts val="0"/>
              </a:spcAft>
              <a:buClr>
                <a:srgbClr val="E5E0DF"/>
              </a:buClr>
              <a:buSzPts val="1800"/>
              <a:buFont typeface="Barlow Medium"/>
              <a:buNone/>
            </a:pPr>
            <a:r>
              <a:rPr lang="en-US" sz="1800">
                <a:solidFill>
                  <a:srgbClr val="E5E0DF"/>
                </a:solidFill>
                <a:latin typeface="Barlow Medium"/>
                <a:ea typeface="Barlow Medium"/>
                <a:cs typeface="Barlow Medium"/>
                <a:sym typeface="Barlow Medium"/>
              </a:rPr>
              <a:t>Import Libraries</a:t>
            </a:r>
            <a:endParaRPr sz="1800">
              <a:solidFill>
                <a:schemeClr val="lt1"/>
              </a:solidFill>
              <a:latin typeface="Rockwell"/>
              <a:ea typeface="Rockwell"/>
              <a:cs typeface="Rockwell"/>
              <a:sym typeface="Rockwell"/>
            </a:endParaRPr>
          </a:p>
        </p:txBody>
      </p:sp>
      <p:sp>
        <p:nvSpPr>
          <p:cNvPr id="185" name="Google Shape;185;p3"/>
          <p:cNvSpPr/>
          <p:nvPr/>
        </p:nvSpPr>
        <p:spPr>
          <a:xfrm>
            <a:off x="2594848" y="2223492"/>
            <a:ext cx="11084600" cy="676275"/>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E5E0DF"/>
              </a:buClr>
              <a:buSzPts val="1650"/>
              <a:buFont typeface="Barlow"/>
              <a:buNone/>
            </a:pPr>
            <a:r>
              <a:rPr lang="en-US" sz="1650">
                <a:solidFill>
                  <a:srgbClr val="E5E0DF"/>
                </a:solidFill>
                <a:latin typeface="Barlow"/>
                <a:ea typeface="Barlow"/>
                <a:cs typeface="Barlow"/>
                <a:sym typeface="Barlow"/>
              </a:rPr>
              <a:t>The necessary libraries, such as pandas, matplotlib, and seaborn, are imported for data manipulation, visualization, and analysis.</a:t>
            </a:r>
            <a:endParaRPr sz="1650">
              <a:solidFill>
                <a:schemeClr val="lt1"/>
              </a:solidFill>
              <a:latin typeface="Rockwell"/>
              <a:ea typeface="Rockwell"/>
              <a:cs typeface="Rockwell"/>
              <a:sym typeface="Rockwell"/>
            </a:endParaRPr>
          </a:p>
        </p:txBody>
      </p:sp>
      <p:sp>
        <p:nvSpPr>
          <p:cNvPr id="186" name="Google Shape;186;p3"/>
          <p:cNvSpPr/>
          <p:nvPr/>
        </p:nvSpPr>
        <p:spPr>
          <a:xfrm>
            <a:off x="2489121" y="3101578"/>
            <a:ext cx="11296055" cy="11430"/>
          </a:xfrm>
          <a:prstGeom prst="roundRect">
            <a:avLst>
              <a:gd fmla="val 776609" name="adj"/>
            </a:avLst>
          </a:prstGeom>
          <a:solidFill>
            <a:srgbClr val="9220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a:off x="739616" y="3216712"/>
            <a:ext cx="3287792" cy="1181100"/>
          </a:xfrm>
          <a:prstGeom prst="roundRect">
            <a:avLst>
              <a:gd fmla="val 7516" name="adj"/>
            </a:avLst>
          </a:prstGeom>
          <a:solidFill>
            <a:srgbClr val="790709"/>
          </a:solidFill>
          <a:ln cap="flat" cmpd="sng" w="9525">
            <a:solidFill>
              <a:srgbClr val="92202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
          <p:cNvSpPr/>
          <p:nvPr/>
        </p:nvSpPr>
        <p:spPr>
          <a:xfrm>
            <a:off x="958572" y="3595926"/>
            <a:ext cx="143708" cy="422672"/>
          </a:xfrm>
          <a:prstGeom prst="rect">
            <a:avLst/>
          </a:prstGeom>
          <a:noFill/>
          <a:ln>
            <a:noFill/>
          </a:ln>
        </p:spPr>
        <p:txBody>
          <a:bodyPr anchorCtr="0" anchor="t" bIns="0" lIns="0" spcFirstLastPara="1" rIns="0" wrap="square" tIns="0">
            <a:noAutofit/>
          </a:bodyPr>
          <a:lstStyle/>
          <a:p>
            <a:pPr indent="0" lvl="0" marL="0" marR="0" rtl="0" algn="ctr">
              <a:lnSpc>
                <a:spcPct val="160975"/>
              </a:lnSpc>
              <a:spcBef>
                <a:spcPts val="0"/>
              </a:spcBef>
              <a:spcAft>
                <a:spcPts val="0"/>
              </a:spcAft>
              <a:buClr>
                <a:srgbClr val="E5E0DF"/>
              </a:buClr>
              <a:buSzPts val="2050"/>
              <a:buFont typeface="Barlow Medium"/>
              <a:buNone/>
            </a:pPr>
            <a:r>
              <a:rPr lang="en-US" sz="2050">
                <a:solidFill>
                  <a:srgbClr val="E5E0DF"/>
                </a:solidFill>
                <a:latin typeface="Barlow Medium"/>
                <a:ea typeface="Barlow Medium"/>
                <a:cs typeface="Barlow Medium"/>
                <a:sym typeface="Barlow Medium"/>
              </a:rPr>
              <a:t>2</a:t>
            </a:r>
            <a:endParaRPr sz="2050">
              <a:solidFill>
                <a:schemeClr val="lt1"/>
              </a:solidFill>
              <a:latin typeface="Rockwell"/>
              <a:ea typeface="Rockwell"/>
              <a:cs typeface="Rockwell"/>
              <a:sym typeface="Rockwell"/>
            </a:endParaRPr>
          </a:p>
        </p:txBody>
      </p:sp>
      <p:sp>
        <p:nvSpPr>
          <p:cNvPr id="189" name="Google Shape;189;p3"/>
          <p:cNvSpPr/>
          <p:nvPr/>
        </p:nvSpPr>
        <p:spPr>
          <a:xfrm>
            <a:off x="4238744" y="3428048"/>
            <a:ext cx="2348270" cy="293489"/>
          </a:xfrm>
          <a:prstGeom prst="rect">
            <a:avLst/>
          </a:prstGeom>
          <a:noFill/>
          <a:ln>
            <a:noFill/>
          </a:ln>
        </p:spPr>
        <p:txBody>
          <a:bodyPr anchorCtr="0" anchor="t" bIns="0" lIns="0" spcFirstLastPara="1" rIns="0" wrap="square" tIns="0">
            <a:noAutofit/>
          </a:bodyPr>
          <a:lstStyle/>
          <a:p>
            <a:pPr indent="0" lvl="0" marL="0" marR="0" rtl="0" algn="l">
              <a:lnSpc>
                <a:spcPct val="127777"/>
              </a:lnSpc>
              <a:spcBef>
                <a:spcPts val="0"/>
              </a:spcBef>
              <a:spcAft>
                <a:spcPts val="0"/>
              </a:spcAft>
              <a:buClr>
                <a:srgbClr val="E5E0DF"/>
              </a:buClr>
              <a:buSzPts val="1800"/>
              <a:buFont typeface="Barlow Medium"/>
              <a:buNone/>
            </a:pPr>
            <a:r>
              <a:rPr lang="en-US" sz="1800">
                <a:solidFill>
                  <a:srgbClr val="E5E0DF"/>
                </a:solidFill>
                <a:latin typeface="Barlow Medium"/>
                <a:ea typeface="Barlow Medium"/>
                <a:cs typeface="Barlow Medium"/>
                <a:sym typeface="Barlow Medium"/>
              </a:rPr>
              <a:t>Load Dataset</a:t>
            </a:r>
            <a:endParaRPr sz="1800">
              <a:solidFill>
                <a:schemeClr val="lt1"/>
              </a:solidFill>
              <a:latin typeface="Rockwell"/>
              <a:ea typeface="Rockwell"/>
              <a:cs typeface="Rockwell"/>
              <a:sym typeface="Rockwell"/>
            </a:endParaRPr>
          </a:p>
        </p:txBody>
      </p:sp>
      <p:sp>
        <p:nvSpPr>
          <p:cNvPr id="190" name="Google Shape;190;p3"/>
          <p:cNvSpPr/>
          <p:nvPr/>
        </p:nvSpPr>
        <p:spPr>
          <a:xfrm>
            <a:off x="4238744" y="3848338"/>
            <a:ext cx="8081486" cy="338138"/>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E5E0DF"/>
              </a:buClr>
              <a:buSzPts val="1650"/>
              <a:buFont typeface="Barlow"/>
              <a:buNone/>
            </a:pPr>
            <a:r>
              <a:rPr lang="en-US" sz="1650">
                <a:solidFill>
                  <a:srgbClr val="E5E0DF"/>
                </a:solidFill>
                <a:latin typeface="Barlow"/>
                <a:ea typeface="Barlow"/>
                <a:cs typeface="Barlow"/>
                <a:sym typeface="Barlow"/>
              </a:rPr>
              <a:t>The credit card fraud dataset is loaded from a specified file path using the pandas library.</a:t>
            </a:r>
            <a:endParaRPr sz="1650">
              <a:solidFill>
                <a:schemeClr val="lt1"/>
              </a:solidFill>
              <a:latin typeface="Rockwell"/>
              <a:ea typeface="Rockwell"/>
              <a:cs typeface="Rockwell"/>
              <a:sym typeface="Rockwell"/>
            </a:endParaRPr>
          </a:p>
        </p:txBody>
      </p:sp>
      <p:sp>
        <p:nvSpPr>
          <p:cNvPr id="191" name="Google Shape;191;p3"/>
          <p:cNvSpPr/>
          <p:nvPr/>
        </p:nvSpPr>
        <p:spPr>
          <a:xfrm>
            <a:off x="4133017" y="4388287"/>
            <a:ext cx="9652159" cy="11430"/>
          </a:xfrm>
          <a:prstGeom prst="roundRect">
            <a:avLst>
              <a:gd fmla="val 776609" name="adj"/>
            </a:avLst>
          </a:prstGeom>
          <a:solidFill>
            <a:srgbClr val="9220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
          <p:cNvSpPr/>
          <p:nvPr/>
        </p:nvSpPr>
        <p:spPr>
          <a:xfrm>
            <a:off x="739616" y="4503420"/>
            <a:ext cx="4931688" cy="1519238"/>
          </a:xfrm>
          <a:prstGeom prst="roundRect">
            <a:avLst>
              <a:gd fmla="val 5843" name="adj"/>
            </a:avLst>
          </a:prstGeom>
          <a:solidFill>
            <a:srgbClr val="790709"/>
          </a:solidFill>
          <a:ln cap="flat" cmpd="sng" w="9525">
            <a:solidFill>
              <a:srgbClr val="92202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
          <p:cNvSpPr/>
          <p:nvPr/>
        </p:nvSpPr>
        <p:spPr>
          <a:xfrm>
            <a:off x="958572" y="5051703"/>
            <a:ext cx="138470" cy="422672"/>
          </a:xfrm>
          <a:prstGeom prst="rect">
            <a:avLst/>
          </a:prstGeom>
          <a:noFill/>
          <a:ln>
            <a:noFill/>
          </a:ln>
        </p:spPr>
        <p:txBody>
          <a:bodyPr anchorCtr="0" anchor="t" bIns="0" lIns="0" spcFirstLastPara="1" rIns="0" wrap="square" tIns="0">
            <a:noAutofit/>
          </a:bodyPr>
          <a:lstStyle/>
          <a:p>
            <a:pPr indent="0" lvl="0" marL="0" marR="0" rtl="0" algn="ctr">
              <a:lnSpc>
                <a:spcPct val="160975"/>
              </a:lnSpc>
              <a:spcBef>
                <a:spcPts val="0"/>
              </a:spcBef>
              <a:spcAft>
                <a:spcPts val="0"/>
              </a:spcAft>
              <a:buClr>
                <a:srgbClr val="E5E0DF"/>
              </a:buClr>
              <a:buSzPts val="2050"/>
              <a:buFont typeface="Barlow Medium"/>
              <a:buNone/>
            </a:pPr>
            <a:r>
              <a:rPr lang="en-US" sz="2050">
                <a:solidFill>
                  <a:srgbClr val="E5E0DF"/>
                </a:solidFill>
                <a:latin typeface="Barlow Medium"/>
                <a:ea typeface="Barlow Medium"/>
                <a:cs typeface="Barlow Medium"/>
                <a:sym typeface="Barlow Medium"/>
              </a:rPr>
              <a:t>3</a:t>
            </a:r>
            <a:endParaRPr sz="2050">
              <a:solidFill>
                <a:schemeClr val="lt1"/>
              </a:solidFill>
              <a:latin typeface="Rockwell"/>
              <a:ea typeface="Rockwell"/>
              <a:cs typeface="Rockwell"/>
              <a:sym typeface="Rockwell"/>
            </a:endParaRPr>
          </a:p>
        </p:txBody>
      </p:sp>
      <p:sp>
        <p:nvSpPr>
          <p:cNvPr id="194" name="Google Shape;194;p3"/>
          <p:cNvSpPr/>
          <p:nvPr/>
        </p:nvSpPr>
        <p:spPr>
          <a:xfrm>
            <a:off x="5882640" y="4714756"/>
            <a:ext cx="2348270" cy="293489"/>
          </a:xfrm>
          <a:prstGeom prst="rect">
            <a:avLst/>
          </a:prstGeom>
          <a:noFill/>
          <a:ln>
            <a:noFill/>
          </a:ln>
        </p:spPr>
        <p:txBody>
          <a:bodyPr anchorCtr="0" anchor="t" bIns="0" lIns="0" spcFirstLastPara="1" rIns="0" wrap="square" tIns="0">
            <a:noAutofit/>
          </a:bodyPr>
          <a:lstStyle/>
          <a:p>
            <a:pPr indent="0" lvl="0" marL="0" marR="0" rtl="0" algn="l">
              <a:lnSpc>
                <a:spcPct val="127777"/>
              </a:lnSpc>
              <a:spcBef>
                <a:spcPts val="0"/>
              </a:spcBef>
              <a:spcAft>
                <a:spcPts val="0"/>
              </a:spcAft>
              <a:buClr>
                <a:srgbClr val="E5E0DF"/>
              </a:buClr>
              <a:buSzPts val="1800"/>
              <a:buFont typeface="Barlow Medium"/>
              <a:buNone/>
            </a:pPr>
            <a:r>
              <a:rPr lang="en-US" sz="1800">
                <a:solidFill>
                  <a:srgbClr val="E5E0DF"/>
                </a:solidFill>
                <a:latin typeface="Barlow Medium"/>
                <a:ea typeface="Barlow Medium"/>
                <a:cs typeface="Barlow Medium"/>
                <a:sym typeface="Barlow Medium"/>
              </a:rPr>
              <a:t>Display Information</a:t>
            </a:r>
            <a:endParaRPr sz="1800">
              <a:solidFill>
                <a:schemeClr val="lt1"/>
              </a:solidFill>
              <a:latin typeface="Rockwell"/>
              <a:ea typeface="Rockwell"/>
              <a:cs typeface="Rockwell"/>
              <a:sym typeface="Rockwell"/>
            </a:endParaRPr>
          </a:p>
        </p:txBody>
      </p:sp>
      <p:sp>
        <p:nvSpPr>
          <p:cNvPr id="195" name="Google Shape;195;p3"/>
          <p:cNvSpPr/>
          <p:nvPr/>
        </p:nvSpPr>
        <p:spPr>
          <a:xfrm>
            <a:off x="5882640" y="5135047"/>
            <a:ext cx="7796808" cy="676275"/>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E5E0DF"/>
              </a:buClr>
              <a:buSzPts val="1650"/>
              <a:buFont typeface="Barlow"/>
              <a:buNone/>
            </a:pPr>
            <a:r>
              <a:rPr lang="en-US" sz="1650">
                <a:solidFill>
                  <a:srgbClr val="E5E0DF"/>
                </a:solidFill>
                <a:latin typeface="Barlow"/>
                <a:ea typeface="Barlow"/>
                <a:cs typeface="Barlow"/>
                <a:sym typeface="Barlow"/>
              </a:rPr>
              <a:t>The dataset's information, including data types, non-null counts, and memory usage, is displayed using the 'info()' method.</a:t>
            </a:r>
            <a:endParaRPr sz="1650">
              <a:solidFill>
                <a:schemeClr val="lt1"/>
              </a:solidFill>
              <a:latin typeface="Rockwell"/>
              <a:ea typeface="Rockwell"/>
              <a:cs typeface="Rockwell"/>
              <a:sym typeface="Rockwell"/>
            </a:endParaRPr>
          </a:p>
        </p:txBody>
      </p:sp>
      <p:sp>
        <p:nvSpPr>
          <p:cNvPr id="196" name="Google Shape;196;p3"/>
          <p:cNvSpPr/>
          <p:nvPr/>
        </p:nvSpPr>
        <p:spPr>
          <a:xfrm>
            <a:off x="5776913" y="6013133"/>
            <a:ext cx="8008263" cy="11430"/>
          </a:xfrm>
          <a:prstGeom prst="roundRect">
            <a:avLst>
              <a:gd fmla="val 776609" name="adj"/>
            </a:avLst>
          </a:prstGeom>
          <a:solidFill>
            <a:srgbClr val="9220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
          <p:cNvSpPr/>
          <p:nvPr/>
        </p:nvSpPr>
        <p:spPr>
          <a:xfrm>
            <a:off x="739616" y="6128266"/>
            <a:ext cx="6575584" cy="1519238"/>
          </a:xfrm>
          <a:prstGeom prst="roundRect">
            <a:avLst>
              <a:gd fmla="val 5843" name="adj"/>
            </a:avLst>
          </a:prstGeom>
          <a:solidFill>
            <a:srgbClr val="790709"/>
          </a:solidFill>
          <a:ln cap="flat" cmpd="sng" w="9525">
            <a:solidFill>
              <a:srgbClr val="92202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
          <p:cNvSpPr/>
          <p:nvPr/>
        </p:nvSpPr>
        <p:spPr>
          <a:xfrm>
            <a:off x="958572" y="6676549"/>
            <a:ext cx="150614" cy="422672"/>
          </a:xfrm>
          <a:prstGeom prst="rect">
            <a:avLst/>
          </a:prstGeom>
          <a:noFill/>
          <a:ln>
            <a:noFill/>
          </a:ln>
        </p:spPr>
        <p:txBody>
          <a:bodyPr anchorCtr="0" anchor="t" bIns="0" lIns="0" spcFirstLastPara="1" rIns="0" wrap="square" tIns="0">
            <a:noAutofit/>
          </a:bodyPr>
          <a:lstStyle/>
          <a:p>
            <a:pPr indent="0" lvl="0" marL="0" marR="0" rtl="0" algn="ctr">
              <a:lnSpc>
                <a:spcPct val="160975"/>
              </a:lnSpc>
              <a:spcBef>
                <a:spcPts val="0"/>
              </a:spcBef>
              <a:spcAft>
                <a:spcPts val="0"/>
              </a:spcAft>
              <a:buClr>
                <a:srgbClr val="E5E0DF"/>
              </a:buClr>
              <a:buSzPts val="2050"/>
              <a:buFont typeface="Barlow Medium"/>
              <a:buNone/>
            </a:pPr>
            <a:r>
              <a:rPr lang="en-US" sz="2050">
                <a:solidFill>
                  <a:srgbClr val="E5E0DF"/>
                </a:solidFill>
                <a:latin typeface="Barlow Medium"/>
                <a:ea typeface="Barlow Medium"/>
                <a:cs typeface="Barlow Medium"/>
                <a:sym typeface="Barlow Medium"/>
              </a:rPr>
              <a:t>4</a:t>
            </a:r>
            <a:endParaRPr sz="2050">
              <a:solidFill>
                <a:schemeClr val="lt1"/>
              </a:solidFill>
              <a:latin typeface="Rockwell"/>
              <a:ea typeface="Rockwell"/>
              <a:cs typeface="Rockwell"/>
              <a:sym typeface="Rockwell"/>
            </a:endParaRPr>
          </a:p>
        </p:txBody>
      </p:sp>
      <p:sp>
        <p:nvSpPr>
          <p:cNvPr id="199" name="Google Shape;199;p3"/>
          <p:cNvSpPr/>
          <p:nvPr/>
        </p:nvSpPr>
        <p:spPr>
          <a:xfrm>
            <a:off x="7526536" y="6339602"/>
            <a:ext cx="2348270" cy="293489"/>
          </a:xfrm>
          <a:prstGeom prst="rect">
            <a:avLst/>
          </a:prstGeom>
          <a:noFill/>
          <a:ln>
            <a:noFill/>
          </a:ln>
        </p:spPr>
        <p:txBody>
          <a:bodyPr anchorCtr="0" anchor="t" bIns="0" lIns="0" spcFirstLastPara="1" rIns="0" wrap="square" tIns="0">
            <a:noAutofit/>
          </a:bodyPr>
          <a:lstStyle/>
          <a:p>
            <a:pPr indent="0" lvl="0" marL="0" marR="0" rtl="0" algn="l">
              <a:lnSpc>
                <a:spcPct val="127777"/>
              </a:lnSpc>
              <a:spcBef>
                <a:spcPts val="0"/>
              </a:spcBef>
              <a:spcAft>
                <a:spcPts val="0"/>
              </a:spcAft>
              <a:buClr>
                <a:srgbClr val="E5E0DF"/>
              </a:buClr>
              <a:buSzPts val="1800"/>
              <a:buFont typeface="Barlow Medium"/>
              <a:buNone/>
            </a:pPr>
            <a:r>
              <a:rPr lang="en-US" sz="1800">
                <a:solidFill>
                  <a:srgbClr val="E5E0DF"/>
                </a:solidFill>
                <a:latin typeface="Barlow Medium"/>
                <a:ea typeface="Barlow Medium"/>
                <a:cs typeface="Barlow Medium"/>
                <a:sym typeface="Barlow Medium"/>
              </a:rPr>
              <a:t>Analyze Distribution</a:t>
            </a:r>
            <a:endParaRPr sz="1800">
              <a:solidFill>
                <a:schemeClr val="lt1"/>
              </a:solidFill>
              <a:latin typeface="Rockwell"/>
              <a:ea typeface="Rockwell"/>
              <a:cs typeface="Rockwell"/>
              <a:sym typeface="Rockwell"/>
            </a:endParaRPr>
          </a:p>
        </p:txBody>
      </p:sp>
      <p:sp>
        <p:nvSpPr>
          <p:cNvPr id="200" name="Google Shape;200;p3"/>
          <p:cNvSpPr/>
          <p:nvPr/>
        </p:nvSpPr>
        <p:spPr>
          <a:xfrm>
            <a:off x="7526536" y="6759893"/>
            <a:ext cx="6152912" cy="676275"/>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E5E0DF"/>
              </a:buClr>
              <a:buSzPts val="1650"/>
              <a:buFont typeface="Barlow"/>
              <a:buNone/>
            </a:pPr>
            <a:r>
              <a:rPr lang="en-US" sz="1650">
                <a:solidFill>
                  <a:srgbClr val="E5E0DF"/>
                </a:solidFill>
                <a:latin typeface="Barlow"/>
                <a:ea typeface="Barlow"/>
                <a:cs typeface="Barlow"/>
                <a:sym typeface="Barlow"/>
              </a:rPr>
              <a:t>The class distribution is visualized using a countplot, highlighting the imbalance between legitimate and fraudulent transactions.</a:t>
            </a:r>
            <a:endParaRPr sz="1650">
              <a:solidFill>
                <a:schemeClr val="lt1"/>
              </a:solidFill>
              <a:latin typeface="Rockwell"/>
              <a:ea typeface="Rockwell"/>
              <a:cs typeface="Rockwell"/>
              <a:sym typeface="Rockwe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4"/>
          <p:cNvSpPr/>
          <p:nvPr/>
        </p:nvSpPr>
        <p:spPr>
          <a:xfrm>
            <a:off x="864037" y="1674733"/>
            <a:ext cx="5486400" cy="685800"/>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FFFFFF"/>
              </a:buClr>
              <a:buSzPts val="4300"/>
              <a:buFont typeface="Barlow Medium"/>
              <a:buNone/>
            </a:pPr>
            <a:r>
              <a:rPr lang="en-US" sz="4300">
                <a:solidFill>
                  <a:srgbClr val="FFFFFF"/>
                </a:solidFill>
                <a:latin typeface="Barlow Medium"/>
                <a:ea typeface="Barlow Medium"/>
                <a:cs typeface="Barlow Medium"/>
                <a:sym typeface="Barlow Medium"/>
              </a:rPr>
              <a:t>Data Cleaning Steps</a:t>
            </a:r>
            <a:endParaRPr sz="4300">
              <a:solidFill>
                <a:schemeClr val="lt1"/>
              </a:solidFill>
              <a:latin typeface="Rockwell"/>
              <a:ea typeface="Rockwell"/>
              <a:cs typeface="Rockwell"/>
              <a:sym typeface="Rockwell"/>
            </a:endParaRPr>
          </a:p>
        </p:txBody>
      </p:sp>
      <p:sp>
        <p:nvSpPr>
          <p:cNvPr id="207" name="Google Shape;207;p4"/>
          <p:cNvSpPr/>
          <p:nvPr/>
        </p:nvSpPr>
        <p:spPr>
          <a:xfrm>
            <a:off x="864037" y="2977634"/>
            <a:ext cx="2743200" cy="342900"/>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FFFFFF"/>
              </a:buClr>
              <a:buSzPts val="2150"/>
              <a:buFont typeface="Barlow Medium"/>
              <a:buNone/>
            </a:pPr>
            <a:r>
              <a:rPr lang="en-US" sz="2150">
                <a:solidFill>
                  <a:srgbClr val="FFFFFF"/>
                </a:solidFill>
                <a:latin typeface="Barlow Medium"/>
                <a:ea typeface="Barlow Medium"/>
                <a:cs typeface="Barlow Medium"/>
                <a:sym typeface="Barlow Medium"/>
              </a:rPr>
              <a:t>Initial Inspection</a:t>
            </a:r>
            <a:endParaRPr sz="2150">
              <a:solidFill>
                <a:schemeClr val="lt1"/>
              </a:solidFill>
              <a:latin typeface="Rockwell"/>
              <a:ea typeface="Rockwell"/>
              <a:cs typeface="Rockwell"/>
              <a:sym typeface="Rockwell"/>
            </a:endParaRPr>
          </a:p>
        </p:txBody>
      </p:sp>
      <p:sp>
        <p:nvSpPr>
          <p:cNvPr id="208" name="Google Shape;208;p4"/>
          <p:cNvSpPr/>
          <p:nvPr/>
        </p:nvSpPr>
        <p:spPr>
          <a:xfrm>
            <a:off x="864037" y="3567351"/>
            <a:ext cx="6150054" cy="2765346"/>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The dataset contained 284,807 rows and 31 columns. Key features included 'Time', 'Amount', and 'Class'. The 'Time' column represented seconds elapsed between transactions. The 'Amount' column represented the transaction amount. The 'Class' column was the target variable, indicating whether a transaction was fraudulent (1) or not (0).</a:t>
            </a:r>
            <a:endParaRPr sz="1900">
              <a:solidFill>
                <a:schemeClr val="lt1"/>
              </a:solidFill>
              <a:latin typeface="Rockwell"/>
              <a:ea typeface="Rockwell"/>
              <a:cs typeface="Rockwell"/>
              <a:sym typeface="Rockwell"/>
            </a:endParaRPr>
          </a:p>
        </p:txBody>
      </p:sp>
      <p:sp>
        <p:nvSpPr>
          <p:cNvPr id="209" name="Google Shape;209;p4"/>
          <p:cNvSpPr/>
          <p:nvPr/>
        </p:nvSpPr>
        <p:spPr>
          <a:xfrm>
            <a:off x="7623929" y="2977634"/>
            <a:ext cx="2743200" cy="342900"/>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FFFFFF"/>
              </a:buClr>
              <a:buSzPts val="2150"/>
              <a:buFont typeface="Barlow Medium"/>
              <a:buNone/>
            </a:pPr>
            <a:r>
              <a:rPr lang="en-US" sz="2150">
                <a:solidFill>
                  <a:srgbClr val="FFFFFF"/>
                </a:solidFill>
                <a:latin typeface="Barlow Medium"/>
                <a:ea typeface="Barlow Medium"/>
                <a:cs typeface="Barlow Medium"/>
                <a:sym typeface="Barlow Medium"/>
              </a:rPr>
              <a:t>Duplicate Removal</a:t>
            </a:r>
            <a:endParaRPr sz="2150">
              <a:solidFill>
                <a:schemeClr val="lt1"/>
              </a:solidFill>
              <a:latin typeface="Rockwell"/>
              <a:ea typeface="Rockwell"/>
              <a:cs typeface="Rockwell"/>
              <a:sym typeface="Rockwell"/>
            </a:endParaRPr>
          </a:p>
        </p:txBody>
      </p:sp>
      <p:sp>
        <p:nvSpPr>
          <p:cNvPr id="210" name="Google Shape;210;p4"/>
          <p:cNvSpPr/>
          <p:nvPr/>
        </p:nvSpPr>
        <p:spPr>
          <a:xfrm>
            <a:off x="7623929" y="3567351"/>
            <a:ext cx="6150054" cy="1580198"/>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We identified and removed 1,081 duplicate rows. This resulted in a dataset with 283,726 rows and 31 columns. We also checked for missing values, but none were found. This meant no imputation was necessary.</a:t>
            </a:r>
            <a:endParaRPr sz="1900">
              <a:solidFill>
                <a:schemeClr val="lt1"/>
              </a:solidFill>
              <a:latin typeface="Rockwell"/>
              <a:ea typeface="Rockwell"/>
              <a:cs typeface="Rockwell"/>
              <a:sym typeface="Rockwe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5"/>
          <p:cNvSpPr/>
          <p:nvPr/>
        </p:nvSpPr>
        <p:spPr>
          <a:xfrm>
            <a:off x="860822" y="676394"/>
            <a:ext cx="8436888" cy="683181"/>
          </a:xfrm>
          <a:prstGeom prst="rect">
            <a:avLst/>
          </a:prstGeom>
          <a:noFill/>
          <a:ln>
            <a:noFill/>
          </a:ln>
        </p:spPr>
        <p:txBody>
          <a:bodyPr anchorCtr="0" anchor="t" bIns="0" lIns="0" spcFirstLastPara="1" rIns="0" wrap="square" tIns="0">
            <a:noAutofit/>
          </a:bodyPr>
          <a:lstStyle/>
          <a:p>
            <a:pPr indent="0" lvl="0" marL="0" marR="0" rtl="0" algn="l">
              <a:lnSpc>
                <a:spcPct val="124418"/>
              </a:lnSpc>
              <a:spcBef>
                <a:spcPts val="0"/>
              </a:spcBef>
              <a:spcAft>
                <a:spcPts val="0"/>
              </a:spcAft>
              <a:buClr>
                <a:srgbClr val="FFFFFF"/>
              </a:buClr>
              <a:buSzPts val="4300"/>
              <a:buFont typeface="Barlow Medium"/>
              <a:buNone/>
            </a:pPr>
            <a:r>
              <a:rPr lang="en-US" sz="4300">
                <a:solidFill>
                  <a:srgbClr val="FFFFFF"/>
                </a:solidFill>
                <a:latin typeface="Barlow Medium"/>
                <a:ea typeface="Barlow Medium"/>
                <a:cs typeface="Barlow Medium"/>
                <a:sym typeface="Barlow Medium"/>
              </a:rPr>
              <a:t>Data Standardization and Balancing</a:t>
            </a:r>
            <a:endParaRPr sz="4300">
              <a:solidFill>
                <a:schemeClr val="lt1"/>
              </a:solidFill>
              <a:latin typeface="Rockwell"/>
              <a:ea typeface="Rockwell"/>
              <a:cs typeface="Rockwell"/>
              <a:sym typeface="Rockwell"/>
            </a:endParaRPr>
          </a:p>
        </p:txBody>
      </p:sp>
      <p:sp>
        <p:nvSpPr>
          <p:cNvPr id="217" name="Google Shape;217;p5"/>
          <p:cNvSpPr/>
          <p:nvPr/>
        </p:nvSpPr>
        <p:spPr>
          <a:xfrm>
            <a:off x="860822" y="1851422"/>
            <a:ext cx="12908756" cy="1180505"/>
          </a:xfrm>
          <a:prstGeom prst="rect">
            <a:avLst/>
          </a:prstGeom>
          <a:noFill/>
          <a:ln>
            <a:noFill/>
          </a:ln>
        </p:spPr>
        <p:txBody>
          <a:bodyPr anchorCtr="0" anchor="t" bIns="0" lIns="0" spcFirstLastPara="1" rIns="0" wrap="square" tIns="0">
            <a:noAutofit/>
          </a:bodyPr>
          <a:lstStyle/>
          <a:p>
            <a:pPr indent="0" lvl="0" marL="0" marR="0" rtl="0" algn="l">
              <a:lnSpc>
                <a:spcPct val="160526"/>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The 'Time' and 'Amount' features were standardized using StandardScaler. This process sets the mean and standard deviation to 0 and 1, respectively. Standardization improves model performance, particularly for algorithms like SVM or PCA.</a:t>
            </a:r>
            <a:endParaRPr sz="1900">
              <a:solidFill>
                <a:schemeClr val="lt1"/>
              </a:solidFill>
              <a:latin typeface="Rockwell"/>
              <a:ea typeface="Rockwell"/>
              <a:cs typeface="Rockwell"/>
              <a:sym typeface="Rockwell"/>
            </a:endParaRPr>
          </a:p>
        </p:txBody>
      </p:sp>
      <p:pic>
        <p:nvPicPr>
          <p:cNvPr descr="preencoded.png" id="218" name="Google Shape;218;p5"/>
          <p:cNvPicPr preferRelativeResize="0"/>
          <p:nvPr/>
        </p:nvPicPr>
        <p:blipFill rotWithShape="1">
          <a:blip r:embed="rId3">
            <a:alphaModFix/>
          </a:blip>
          <a:srcRect b="0" l="0" r="0" t="0"/>
          <a:stretch/>
        </p:blipFill>
        <p:spPr>
          <a:xfrm>
            <a:off x="3022997" y="3308628"/>
            <a:ext cx="2129909" cy="1374219"/>
          </a:xfrm>
          <a:prstGeom prst="rect">
            <a:avLst/>
          </a:prstGeom>
          <a:noFill/>
          <a:ln>
            <a:noFill/>
          </a:ln>
        </p:spPr>
      </p:pic>
      <p:sp>
        <p:nvSpPr>
          <p:cNvPr id="219" name="Google Shape;219;p5"/>
          <p:cNvSpPr/>
          <p:nvPr/>
        </p:nvSpPr>
        <p:spPr>
          <a:xfrm>
            <a:off x="4033718" y="3918942"/>
            <a:ext cx="108228" cy="491847"/>
          </a:xfrm>
          <a:prstGeom prst="rect">
            <a:avLst/>
          </a:prstGeom>
          <a:noFill/>
          <a:ln>
            <a:noFill/>
          </a:ln>
        </p:spPr>
        <p:txBody>
          <a:bodyPr anchorCtr="0" anchor="t" bIns="0" lIns="0" spcFirstLastPara="1" rIns="0" wrap="square" tIns="0">
            <a:noAutofit/>
          </a:bodyPr>
          <a:lstStyle/>
          <a:p>
            <a:pPr indent="0" lvl="0" marL="0" marR="0" rtl="0" algn="ctr">
              <a:lnSpc>
                <a:spcPct val="160416"/>
              </a:lnSpc>
              <a:spcBef>
                <a:spcPts val="0"/>
              </a:spcBef>
              <a:spcAft>
                <a:spcPts val="0"/>
              </a:spcAft>
              <a:buClr>
                <a:srgbClr val="E5E0DF"/>
              </a:buClr>
              <a:buSzPts val="2400"/>
              <a:buFont typeface="Barlow Medium"/>
              <a:buNone/>
            </a:pPr>
            <a:r>
              <a:rPr lang="en-US" sz="2400">
                <a:solidFill>
                  <a:srgbClr val="E5E0DF"/>
                </a:solidFill>
                <a:latin typeface="Barlow Medium"/>
                <a:ea typeface="Barlow Medium"/>
                <a:cs typeface="Barlow Medium"/>
                <a:sym typeface="Barlow Medium"/>
              </a:rPr>
              <a:t>1</a:t>
            </a:r>
            <a:endParaRPr sz="2400">
              <a:solidFill>
                <a:schemeClr val="lt1"/>
              </a:solidFill>
              <a:latin typeface="Rockwell"/>
              <a:ea typeface="Rockwell"/>
              <a:cs typeface="Rockwell"/>
              <a:sym typeface="Rockwell"/>
            </a:endParaRPr>
          </a:p>
        </p:txBody>
      </p:sp>
      <p:sp>
        <p:nvSpPr>
          <p:cNvPr id="220" name="Google Shape;220;p5"/>
          <p:cNvSpPr/>
          <p:nvPr/>
        </p:nvSpPr>
        <p:spPr>
          <a:xfrm>
            <a:off x="5398770" y="3554492"/>
            <a:ext cx="2732961" cy="341471"/>
          </a:xfrm>
          <a:prstGeom prst="rect">
            <a:avLst/>
          </a:prstGeom>
          <a:noFill/>
          <a:ln>
            <a:noFill/>
          </a:ln>
        </p:spPr>
        <p:txBody>
          <a:bodyPr anchorCtr="0" anchor="t" bIns="0" lIns="0" spcFirstLastPara="1" rIns="0" wrap="square" tIns="0">
            <a:noAutofit/>
          </a:bodyPr>
          <a:lstStyle/>
          <a:p>
            <a:pPr indent="0" lvl="0" marL="0" marR="0" rtl="0" algn="l">
              <a:lnSpc>
                <a:spcPct val="123255"/>
              </a:lnSpc>
              <a:spcBef>
                <a:spcPts val="0"/>
              </a:spcBef>
              <a:spcAft>
                <a:spcPts val="0"/>
              </a:spcAft>
              <a:buClr>
                <a:srgbClr val="E5E0DF"/>
              </a:buClr>
              <a:buSzPts val="2150"/>
              <a:buFont typeface="Barlow Medium"/>
              <a:buNone/>
            </a:pPr>
            <a:r>
              <a:rPr lang="en-US" sz="2150">
                <a:solidFill>
                  <a:srgbClr val="E5E0DF"/>
                </a:solidFill>
                <a:latin typeface="Barlow Medium"/>
                <a:ea typeface="Barlow Medium"/>
                <a:cs typeface="Barlow Medium"/>
                <a:sym typeface="Barlow Medium"/>
              </a:rPr>
              <a:t>Class Imbalance</a:t>
            </a:r>
            <a:endParaRPr sz="2150">
              <a:solidFill>
                <a:schemeClr val="lt1"/>
              </a:solidFill>
              <a:latin typeface="Rockwell"/>
              <a:ea typeface="Rockwell"/>
              <a:cs typeface="Rockwell"/>
              <a:sym typeface="Rockwell"/>
            </a:endParaRPr>
          </a:p>
        </p:txBody>
      </p:sp>
      <p:sp>
        <p:nvSpPr>
          <p:cNvPr id="221" name="Google Shape;221;p5"/>
          <p:cNvSpPr/>
          <p:nvPr/>
        </p:nvSpPr>
        <p:spPr>
          <a:xfrm>
            <a:off x="5398770" y="4043482"/>
            <a:ext cx="5033843" cy="393502"/>
          </a:xfrm>
          <a:prstGeom prst="rect">
            <a:avLst/>
          </a:prstGeom>
          <a:noFill/>
          <a:ln>
            <a:noFill/>
          </a:ln>
        </p:spPr>
        <p:txBody>
          <a:bodyPr anchorCtr="0" anchor="t" bIns="0" lIns="0" spcFirstLastPara="1" rIns="0" wrap="square" tIns="0">
            <a:noAutofit/>
          </a:bodyPr>
          <a:lstStyle/>
          <a:p>
            <a:pPr indent="0" lvl="0" marL="0" marR="0" rtl="0" algn="l">
              <a:lnSpc>
                <a:spcPct val="160526"/>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The dataset exhibited a severe class imbalance.</a:t>
            </a:r>
            <a:endParaRPr sz="1900">
              <a:solidFill>
                <a:schemeClr val="lt1"/>
              </a:solidFill>
              <a:latin typeface="Rockwell"/>
              <a:ea typeface="Rockwell"/>
              <a:cs typeface="Rockwell"/>
              <a:sym typeface="Rockwell"/>
            </a:endParaRPr>
          </a:p>
        </p:txBody>
      </p:sp>
      <p:sp>
        <p:nvSpPr>
          <p:cNvPr id="222" name="Google Shape;222;p5"/>
          <p:cNvSpPr/>
          <p:nvPr/>
        </p:nvSpPr>
        <p:spPr>
          <a:xfrm>
            <a:off x="5214342" y="4698325"/>
            <a:ext cx="8493800" cy="15240"/>
          </a:xfrm>
          <a:prstGeom prst="roundRect">
            <a:avLst>
              <a:gd fmla="val 677892" name="adj"/>
            </a:avLst>
          </a:prstGeom>
          <a:solidFill>
            <a:srgbClr val="9220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23" name="Google Shape;223;p5"/>
          <p:cNvPicPr preferRelativeResize="0"/>
          <p:nvPr/>
        </p:nvPicPr>
        <p:blipFill rotWithShape="1">
          <a:blip r:embed="rId4">
            <a:alphaModFix/>
          </a:blip>
          <a:srcRect b="0" l="0" r="0" t="0"/>
          <a:stretch/>
        </p:blipFill>
        <p:spPr>
          <a:xfrm>
            <a:off x="1957983" y="4744283"/>
            <a:ext cx="4259818" cy="1374219"/>
          </a:xfrm>
          <a:prstGeom prst="rect">
            <a:avLst/>
          </a:prstGeom>
          <a:noFill/>
          <a:ln>
            <a:noFill/>
          </a:ln>
        </p:spPr>
      </p:pic>
      <p:sp>
        <p:nvSpPr>
          <p:cNvPr id="224" name="Google Shape;224;p5"/>
          <p:cNvSpPr/>
          <p:nvPr/>
        </p:nvSpPr>
        <p:spPr>
          <a:xfrm>
            <a:off x="4004191" y="5185410"/>
            <a:ext cx="167283" cy="491847"/>
          </a:xfrm>
          <a:prstGeom prst="rect">
            <a:avLst/>
          </a:prstGeom>
          <a:noFill/>
          <a:ln>
            <a:noFill/>
          </a:ln>
        </p:spPr>
        <p:txBody>
          <a:bodyPr anchorCtr="0" anchor="t" bIns="0" lIns="0" spcFirstLastPara="1" rIns="0" wrap="square" tIns="0">
            <a:noAutofit/>
          </a:bodyPr>
          <a:lstStyle/>
          <a:p>
            <a:pPr indent="0" lvl="0" marL="0" marR="0" rtl="0" algn="ctr">
              <a:lnSpc>
                <a:spcPct val="160416"/>
              </a:lnSpc>
              <a:spcBef>
                <a:spcPts val="0"/>
              </a:spcBef>
              <a:spcAft>
                <a:spcPts val="0"/>
              </a:spcAft>
              <a:buClr>
                <a:srgbClr val="E5E0DF"/>
              </a:buClr>
              <a:buSzPts val="2400"/>
              <a:buFont typeface="Barlow Medium"/>
              <a:buNone/>
            </a:pPr>
            <a:r>
              <a:rPr lang="en-US" sz="2400">
                <a:solidFill>
                  <a:srgbClr val="E5E0DF"/>
                </a:solidFill>
                <a:latin typeface="Barlow Medium"/>
                <a:ea typeface="Barlow Medium"/>
                <a:cs typeface="Barlow Medium"/>
                <a:sym typeface="Barlow Medium"/>
              </a:rPr>
              <a:t>2</a:t>
            </a:r>
            <a:endParaRPr sz="2400">
              <a:solidFill>
                <a:schemeClr val="lt1"/>
              </a:solidFill>
              <a:latin typeface="Rockwell"/>
              <a:ea typeface="Rockwell"/>
              <a:cs typeface="Rockwell"/>
              <a:sym typeface="Rockwell"/>
            </a:endParaRPr>
          </a:p>
        </p:txBody>
      </p:sp>
      <p:sp>
        <p:nvSpPr>
          <p:cNvPr id="225" name="Google Shape;225;p5"/>
          <p:cNvSpPr/>
          <p:nvPr/>
        </p:nvSpPr>
        <p:spPr>
          <a:xfrm>
            <a:off x="6463665" y="4990148"/>
            <a:ext cx="2732961" cy="341471"/>
          </a:xfrm>
          <a:prstGeom prst="rect">
            <a:avLst/>
          </a:prstGeom>
          <a:noFill/>
          <a:ln>
            <a:noFill/>
          </a:ln>
        </p:spPr>
        <p:txBody>
          <a:bodyPr anchorCtr="0" anchor="t" bIns="0" lIns="0" spcFirstLastPara="1" rIns="0" wrap="square" tIns="0">
            <a:noAutofit/>
          </a:bodyPr>
          <a:lstStyle/>
          <a:p>
            <a:pPr indent="0" lvl="0" marL="0" marR="0" rtl="0" algn="l">
              <a:lnSpc>
                <a:spcPct val="123255"/>
              </a:lnSpc>
              <a:spcBef>
                <a:spcPts val="0"/>
              </a:spcBef>
              <a:spcAft>
                <a:spcPts val="0"/>
              </a:spcAft>
              <a:buClr>
                <a:srgbClr val="E5E0DF"/>
              </a:buClr>
              <a:buSzPts val="2150"/>
              <a:buFont typeface="Barlow Medium"/>
              <a:buNone/>
            </a:pPr>
            <a:r>
              <a:rPr lang="en-US" sz="2150">
                <a:solidFill>
                  <a:srgbClr val="E5E0DF"/>
                </a:solidFill>
                <a:latin typeface="Barlow Medium"/>
                <a:ea typeface="Barlow Medium"/>
                <a:cs typeface="Barlow Medium"/>
                <a:sym typeface="Barlow Medium"/>
              </a:rPr>
              <a:t>Before Balancing</a:t>
            </a:r>
            <a:endParaRPr sz="2150">
              <a:solidFill>
                <a:schemeClr val="lt1"/>
              </a:solidFill>
              <a:latin typeface="Rockwell"/>
              <a:ea typeface="Rockwell"/>
              <a:cs typeface="Rockwell"/>
              <a:sym typeface="Rockwell"/>
            </a:endParaRPr>
          </a:p>
        </p:txBody>
      </p:sp>
      <p:sp>
        <p:nvSpPr>
          <p:cNvPr id="226" name="Google Shape;226;p5"/>
          <p:cNvSpPr/>
          <p:nvPr/>
        </p:nvSpPr>
        <p:spPr>
          <a:xfrm>
            <a:off x="6463665" y="5479137"/>
            <a:ext cx="4200644" cy="393502"/>
          </a:xfrm>
          <a:prstGeom prst="rect">
            <a:avLst/>
          </a:prstGeom>
          <a:noFill/>
          <a:ln>
            <a:noFill/>
          </a:ln>
        </p:spPr>
        <p:txBody>
          <a:bodyPr anchorCtr="0" anchor="t" bIns="0" lIns="0" spcFirstLastPara="1" rIns="0" wrap="square" tIns="0">
            <a:noAutofit/>
          </a:bodyPr>
          <a:lstStyle/>
          <a:p>
            <a:pPr indent="0" lvl="0" marL="0" marR="0" rtl="0" algn="l">
              <a:lnSpc>
                <a:spcPct val="160526"/>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Class 0 (Non-Fraud): 283,253 (~99.83%).</a:t>
            </a:r>
            <a:endParaRPr sz="1900">
              <a:solidFill>
                <a:schemeClr val="lt1"/>
              </a:solidFill>
              <a:latin typeface="Rockwell"/>
              <a:ea typeface="Rockwell"/>
              <a:cs typeface="Rockwell"/>
              <a:sym typeface="Rockwell"/>
            </a:endParaRPr>
          </a:p>
        </p:txBody>
      </p:sp>
      <p:sp>
        <p:nvSpPr>
          <p:cNvPr id="227" name="Google Shape;227;p5"/>
          <p:cNvSpPr/>
          <p:nvPr/>
        </p:nvSpPr>
        <p:spPr>
          <a:xfrm>
            <a:off x="6279237" y="6133981"/>
            <a:ext cx="7428905" cy="15240"/>
          </a:xfrm>
          <a:prstGeom prst="roundRect">
            <a:avLst>
              <a:gd fmla="val 677892" name="adj"/>
            </a:avLst>
          </a:prstGeom>
          <a:solidFill>
            <a:srgbClr val="9220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28" name="Google Shape;228;p5"/>
          <p:cNvPicPr preferRelativeResize="0"/>
          <p:nvPr/>
        </p:nvPicPr>
        <p:blipFill rotWithShape="1">
          <a:blip r:embed="rId5">
            <a:alphaModFix/>
          </a:blip>
          <a:srcRect b="0" l="0" r="0" t="0"/>
          <a:stretch/>
        </p:blipFill>
        <p:spPr>
          <a:xfrm>
            <a:off x="893088" y="6179939"/>
            <a:ext cx="6389727" cy="1374219"/>
          </a:xfrm>
          <a:prstGeom prst="rect">
            <a:avLst/>
          </a:prstGeom>
          <a:noFill/>
          <a:ln>
            <a:noFill/>
          </a:ln>
        </p:spPr>
      </p:pic>
      <p:sp>
        <p:nvSpPr>
          <p:cNvPr id="229" name="Google Shape;229;p5"/>
          <p:cNvSpPr/>
          <p:nvPr/>
        </p:nvSpPr>
        <p:spPr>
          <a:xfrm>
            <a:off x="4007406" y="6621066"/>
            <a:ext cx="161092" cy="491847"/>
          </a:xfrm>
          <a:prstGeom prst="rect">
            <a:avLst/>
          </a:prstGeom>
          <a:noFill/>
          <a:ln>
            <a:noFill/>
          </a:ln>
        </p:spPr>
        <p:txBody>
          <a:bodyPr anchorCtr="0" anchor="t" bIns="0" lIns="0" spcFirstLastPara="1" rIns="0" wrap="square" tIns="0">
            <a:noAutofit/>
          </a:bodyPr>
          <a:lstStyle/>
          <a:p>
            <a:pPr indent="0" lvl="0" marL="0" marR="0" rtl="0" algn="ctr">
              <a:lnSpc>
                <a:spcPct val="160416"/>
              </a:lnSpc>
              <a:spcBef>
                <a:spcPts val="0"/>
              </a:spcBef>
              <a:spcAft>
                <a:spcPts val="0"/>
              </a:spcAft>
              <a:buClr>
                <a:srgbClr val="E5E0DF"/>
              </a:buClr>
              <a:buSzPts val="2400"/>
              <a:buFont typeface="Barlow Medium"/>
              <a:buNone/>
            </a:pPr>
            <a:r>
              <a:rPr lang="en-US" sz="2400">
                <a:solidFill>
                  <a:srgbClr val="E5E0DF"/>
                </a:solidFill>
                <a:latin typeface="Barlow Medium"/>
                <a:ea typeface="Barlow Medium"/>
                <a:cs typeface="Barlow Medium"/>
                <a:sym typeface="Barlow Medium"/>
              </a:rPr>
              <a:t>3</a:t>
            </a:r>
            <a:endParaRPr sz="2400">
              <a:solidFill>
                <a:schemeClr val="lt1"/>
              </a:solidFill>
              <a:latin typeface="Rockwell"/>
              <a:ea typeface="Rockwell"/>
              <a:cs typeface="Rockwell"/>
              <a:sym typeface="Rockwell"/>
            </a:endParaRPr>
          </a:p>
        </p:txBody>
      </p:sp>
      <p:sp>
        <p:nvSpPr>
          <p:cNvPr id="230" name="Google Shape;230;p5"/>
          <p:cNvSpPr/>
          <p:nvPr/>
        </p:nvSpPr>
        <p:spPr>
          <a:xfrm>
            <a:off x="7528679" y="6425803"/>
            <a:ext cx="2732961" cy="341471"/>
          </a:xfrm>
          <a:prstGeom prst="rect">
            <a:avLst/>
          </a:prstGeom>
          <a:noFill/>
          <a:ln>
            <a:noFill/>
          </a:ln>
        </p:spPr>
        <p:txBody>
          <a:bodyPr anchorCtr="0" anchor="t" bIns="0" lIns="0" spcFirstLastPara="1" rIns="0" wrap="square" tIns="0">
            <a:noAutofit/>
          </a:bodyPr>
          <a:lstStyle/>
          <a:p>
            <a:pPr indent="0" lvl="0" marL="0" marR="0" rtl="0" algn="l">
              <a:lnSpc>
                <a:spcPct val="123255"/>
              </a:lnSpc>
              <a:spcBef>
                <a:spcPts val="0"/>
              </a:spcBef>
              <a:spcAft>
                <a:spcPts val="0"/>
              </a:spcAft>
              <a:buClr>
                <a:srgbClr val="E5E0DF"/>
              </a:buClr>
              <a:buSzPts val="2150"/>
              <a:buFont typeface="Barlow Medium"/>
              <a:buNone/>
            </a:pPr>
            <a:r>
              <a:rPr lang="en-US" sz="2150">
                <a:solidFill>
                  <a:srgbClr val="E5E0DF"/>
                </a:solidFill>
                <a:latin typeface="Barlow Medium"/>
                <a:ea typeface="Barlow Medium"/>
                <a:cs typeface="Barlow Medium"/>
                <a:sym typeface="Barlow Medium"/>
              </a:rPr>
              <a:t>Class 1 (Fraud)</a:t>
            </a:r>
            <a:endParaRPr sz="2150">
              <a:solidFill>
                <a:schemeClr val="lt1"/>
              </a:solidFill>
              <a:latin typeface="Rockwell"/>
              <a:ea typeface="Rockwell"/>
              <a:cs typeface="Rockwell"/>
              <a:sym typeface="Rockwell"/>
            </a:endParaRPr>
          </a:p>
        </p:txBody>
      </p:sp>
      <p:sp>
        <p:nvSpPr>
          <p:cNvPr id="231" name="Google Shape;231;p5"/>
          <p:cNvSpPr/>
          <p:nvPr/>
        </p:nvSpPr>
        <p:spPr>
          <a:xfrm>
            <a:off x="7528679" y="6914793"/>
            <a:ext cx="2985135" cy="393502"/>
          </a:xfrm>
          <a:prstGeom prst="rect">
            <a:avLst/>
          </a:prstGeom>
          <a:noFill/>
          <a:ln>
            <a:noFill/>
          </a:ln>
        </p:spPr>
        <p:txBody>
          <a:bodyPr anchorCtr="0" anchor="t" bIns="0" lIns="0" spcFirstLastPara="1" rIns="0" wrap="square" tIns="0">
            <a:noAutofit/>
          </a:bodyPr>
          <a:lstStyle/>
          <a:p>
            <a:pPr indent="0" lvl="0" marL="0" marR="0" rtl="0" algn="l">
              <a:lnSpc>
                <a:spcPct val="160526"/>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Class 1 (Fraud): 473 (~0.17%).</a:t>
            </a:r>
            <a:endParaRPr sz="1900">
              <a:solidFill>
                <a:schemeClr val="lt1"/>
              </a:solidFill>
              <a:latin typeface="Rockwell"/>
              <a:ea typeface="Rockwell"/>
              <a:cs typeface="Rockwell"/>
              <a:sym typeface="Rockwe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pic>
        <p:nvPicPr>
          <p:cNvPr descr="preencoded.png" id="237" name="Google Shape;237;p6"/>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238" name="Google Shape;238;p6"/>
          <p:cNvSpPr/>
          <p:nvPr/>
        </p:nvSpPr>
        <p:spPr>
          <a:xfrm>
            <a:off x="6172438" y="667703"/>
            <a:ext cx="6723817" cy="544473"/>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FFFFF"/>
              </a:buClr>
              <a:buSzPts val="3400"/>
              <a:buFont typeface="Barlow Medium"/>
              <a:buNone/>
            </a:pPr>
            <a:r>
              <a:rPr lang="en-US" sz="3400">
                <a:solidFill>
                  <a:srgbClr val="FFFFFF"/>
                </a:solidFill>
                <a:latin typeface="Barlow Medium"/>
                <a:ea typeface="Barlow Medium"/>
                <a:cs typeface="Barlow Medium"/>
                <a:sym typeface="Barlow Medium"/>
              </a:rPr>
              <a:t>Data Standardization and Balancing</a:t>
            </a:r>
            <a:endParaRPr sz="3400">
              <a:solidFill>
                <a:schemeClr val="lt1"/>
              </a:solidFill>
              <a:latin typeface="Rockwell"/>
              <a:ea typeface="Rockwell"/>
              <a:cs typeface="Rockwell"/>
              <a:sym typeface="Rockwell"/>
            </a:endParaRPr>
          </a:p>
        </p:txBody>
      </p:sp>
      <p:pic>
        <p:nvPicPr>
          <p:cNvPr descr="preencoded.png" id="239" name="Google Shape;239;p6"/>
          <p:cNvPicPr preferRelativeResize="0"/>
          <p:nvPr/>
        </p:nvPicPr>
        <p:blipFill rotWithShape="1">
          <a:blip r:embed="rId4">
            <a:alphaModFix/>
          </a:blip>
          <a:srcRect b="0" l="0" r="0" t="0"/>
          <a:stretch/>
        </p:blipFill>
        <p:spPr>
          <a:xfrm>
            <a:off x="6172438" y="1506141"/>
            <a:ext cx="490061" cy="490061"/>
          </a:xfrm>
          <a:prstGeom prst="rect">
            <a:avLst/>
          </a:prstGeom>
          <a:noFill/>
          <a:ln>
            <a:noFill/>
          </a:ln>
        </p:spPr>
      </p:pic>
      <p:sp>
        <p:nvSpPr>
          <p:cNvPr id="240" name="Google Shape;240;p6"/>
          <p:cNvSpPr/>
          <p:nvPr/>
        </p:nvSpPr>
        <p:spPr>
          <a:xfrm>
            <a:off x="6172438" y="2192179"/>
            <a:ext cx="7771924" cy="940475"/>
          </a:xfrm>
          <a:prstGeom prst="rect">
            <a:avLst/>
          </a:prstGeom>
          <a:noFill/>
          <a:ln>
            <a:noFill/>
          </a:ln>
        </p:spPr>
        <p:txBody>
          <a:bodyPr anchorCtr="0" anchor="t" bIns="0" lIns="0" spcFirstLastPara="1" rIns="0" wrap="square" tIns="0">
            <a:noAutofit/>
          </a:bodyPr>
          <a:lstStyle/>
          <a:p>
            <a:pPr indent="0" lvl="0" marL="0" marR="0" rtl="0" algn="l">
              <a:lnSpc>
                <a:spcPct val="163333"/>
              </a:lnSpc>
              <a:spcBef>
                <a:spcPts val="0"/>
              </a:spcBef>
              <a:spcAft>
                <a:spcPts val="0"/>
              </a:spcAft>
              <a:buClr>
                <a:srgbClr val="E5E0DF"/>
              </a:buClr>
              <a:buSzPts val="1500"/>
              <a:buFont typeface="Barlow"/>
              <a:buNone/>
            </a:pPr>
            <a:r>
              <a:rPr lang="en-US" sz="1500">
                <a:solidFill>
                  <a:srgbClr val="E5E0DF"/>
                </a:solidFill>
                <a:latin typeface="Barlow"/>
                <a:ea typeface="Barlow"/>
                <a:cs typeface="Barlow"/>
                <a:sym typeface="Barlow"/>
              </a:rPr>
              <a:t>The original dataset exhibited significant class imbalance, with a disproportionate number of non-fraudulent transactions compared to fraudulent ones. This imbalance could lead to biased models that struggle to accurately detect fraud.</a:t>
            </a:r>
            <a:endParaRPr sz="1500">
              <a:solidFill>
                <a:schemeClr val="lt1"/>
              </a:solidFill>
              <a:latin typeface="Rockwell"/>
              <a:ea typeface="Rockwell"/>
              <a:cs typeface="Rockwell"/>
              <a:sym typeface="Rockwell"/>
            </a:endParaRPr>
          </a:p>
        </p:txBody>
      </p:sp>
      <p:pic>
        <p:nvPicPr>
          <p:cNvPr descr="preencoded.png" id="241" name="Google Shape;241;p6"/>
          <p:cNvPicPr preferRelativeResize="0"/>
          <p:nvPr/>
        </p:nvPicPr>
        <p:blipFill rotWithShape="1">
          <a:blip r:embed="rId5">
            <a:alphaModFix/>
          </a:blip>
          <a:srcRect b="0" l="0" r="0" t="0"/>
          <a:stretch/>
        </p:blipFill>
        <p:spPr>
          <a:xfrm>
            <a:off x="6172438" y="3720703"/>
            <a:ext cx="490061" cy="490061"/>
          </a:xfrm>
          <a:prstGeom prst="rect">
            <a:avLst/>
          </a:prstGeom>
          <a:noFill/>
          <a:ln>
            <a:noFill/>
          </a:ln>
        </p:spPr>
      </p:pic>
      <p:sp>
        <p:nvSpPr>
          <p:cNvPr id="242" name="Google Shape;242;p6"/>
          <p:cNvSpPr/>
          <p:nvPr/>
        </p:nvSpPr>
        <p:spPr>
          <a:xfrm>
            <a:off x="6172438" y="4406741"/>
            <a:ext cx="7771924" cy="940475"/>
          </a:xfrm>
          <a:prstGeom prst="rect">
            <a:avLst/>
          </a:prstGeom>
          <a:noFill/>
          <a:ln>
            <a:noFill/>
          </a:ln>
        </p:spPr>
        <p:txBody>
          <a:bodyPr anchorCtr="0" anchor="t" bIns="0" lIns="0" spcFirstLastPara="1" rIns="0" wrap="square" tIns="0">
            <a:noAutofit/>
          </a:bodyPr>
          <a:lstStyle/>
          <a:p>
            <a:pPr indent="0" lvl="0" marL="0" marR="0" rtl="0" algn="l">
              <a:lnSpc>
                <a:spcPct val="163333"/>
              </a:lnSpc>
              <a:spcBef>
                <a:spcPts val="0"/>
              </a:spcBef>
              <a:spcAft>
                <a:spcPts val="0"/>
              </a:spcAft>
              <a:buClr>
                <a:srgbClr val="E5E0DF"/>
              </a:buClr>
              <a:buSzPts val="1500"/>
              <a:buFont typeface="Barlow"/>
              <a:buNone/>
            </a:pPr>
            <a:r>
              <a:rPr lang="en-US" sz="1500">
                <a:solidFill>
                  <a:srgbClr val="E5E0DF"/>
                </a:solidFill>
                <a:latin typeface="Barlow"/>
                <a:ea typeface="Barlow"/>
                <a:cs typeface="Barlow"/>
                <a:sym typeface="Barlow"/>
              </a:rPr>
              <a:t>To address this issue, we employed the Synthetic Minority Oversampling Technique (SMOTE). SMOTE generates synthetic samples for the minority class (fraudulent transactions), effectively balancing the dataset.</a:t>
            </a:r>
            <a:endParaRPr sz="1500">
              <a:solidFill>
                <a:schemeClr val="lt1"/>
              </a:solidFill>
              <a:latin typeface="Rockwell"/>
              <a:ea typeface="Rockwell"/>
              <a:cs typeface="Rockwell"/>
              <a:sym typeface="Rockwell"/>
            </a:endParaRPr>
          </a:p>
        </p:txBody>
      </p:sp>
      <p:pic>
        <p:nvPicPr>
          <p:cNvPr descr="preencoded.png" id="243" name="Google Shape;243;p6"/>
          <p:cNvPicPr preferRelativeResize="0"/>
          <p:nvPr/>
        </p:nvPicPr>
        <p:blipFill rotWithShape="1">
          <a:blip r:embed="rId6">
            <a:alphaModFix/>
          </a:blip>
          <a:srcRect b="0" l="0" r="0" t="0"/>
          <a:stretch/>
        </p:blipFill>
        <p:spPr>
          <a:xfrm>
            <a:off x="6172438" y="5935266"/>
            <a:ext cx="490061" cy="490061"/>
          </a:xfrm>
          <a:prstGeom prst="rect">
            <a:avLst/>
          </a:prstGeom>
          <a:noFill/>
          <a:ln>
            <a:noFill/>
          </a:ln>
        </p:spPr>
      </p:pic>
      <p:sp>
        <p:nvSpPr>
          <p:cNvPr id="244" name="Google Shape;244;p6"/>
          <p:cNvSpPr/>
          <p:nvPr/>
        </p:nvSpPr>
        <p:spPr>
          <a:xfrm>
            <a:off x="6172438" y="6621304"/>
            <a:ext cx="7771924" cy="940475"/>
          </a:xfrm>
          <a:prstGeom prst="rect">
            <a:avLst/>
          </a:prstGeom>
          <a:noFill/>
          <a:ln>
            <a:noFill/>
          </a:ln>
        </p:spPr>
        <p:txBody>
          <a:bodyPr anchorCtr="0" anchor="t" bIns="0" lIns="0" spcFirstLastPara="1" rIns="0" wrap="square" tIns="0">
            <a:noAutofit/>
          </a:bodyPr>
          <a:lstStyle/>
          <a:p>
            <a:pPr indent="0" lvl="0" marL="0" marR="0" rtl="0" algn="l">
              <a:lnSpc>
                <a:spcPct val="163333"/>
              </a:lnSpc>
              <a:spcBef>
                <a:spcPts val="0"/>
              </a:spcBef>
              <a:spcAft>
                <a:spcPts val="0"/>
              </a:spcAft>
              <a:buClr>
                <a:srgbClr val="E5E0DF"/>
              </a:buClr>
              <a:buSzPts val="1500"/>
              <a:buFont typeface="Barlow"/>
              <a:buNone/>
            </a:pPr>
            <a:r>
              <a:rPr lang="en-US" sz="1500">
                <a:solidFill>
                  <a:srgbClr val="E5E0DF"/>
                </a:solidFill>
                <a:latin typeface="Barlow"/>
                <a:ea typeface="Barlow"/>
                <a:cs typeface="Barlow"/>
                <a:sym typeface="Barlow"/>
              </a:rPr>
              <a:t>After applying SMOTE, the class distribution became balanced, with an equal number of non-fraudulent and fraudulent transactions. This balanced dataset enables the model to learn from both classes effectively, improving its ability to detect fraud.</a:t>
            </a:r>
            <a:endParaRPr sz="1500">
              <a:solidFill>
                <a:schemeClr val="lt1"/>
              </a:solidFill>
              <a:latin typeface="Rockwell"/>
              <a:ea typeface="Rockwell"/>
              <a:cs typeface="Rockwell"/>
              <a:sym typeface="Rockwe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7"/>
          <p:cNvSpPr txBox="1"/>
          <p:nvPr>
            <p:ph type="title"/>
          </p:nvPr>
        </p:nvSpPr>
        <p:spPr>
          <a:xfrm>
            <a:off x="1096555" y="731521"/>
            <a:ext cx="12424513" cy="1591585"/>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4000"/>
              <a:buFont typeface="Bookman Old Style"/>
              <a:buNone/>
            </a:pPr>
            <a:r>
              <a:rPr lang="en-US"/>
              <a:t>GAUSSIAN MIXTURE MODEL</a:t>
            </a:r>
            <a:endParaRPr/>
          </a:p>
        </p:txBody>
      </p:sp>
      <p:sp>
        <p:nvSpPr>
          <p:cNvPr id="250" name="Google Shape;250;p7"/>
          <p:cNvSpPr txBox="1"/>
          <p:nvPr>
            <p:ph idx="1" type="body"/>
          </p:nvPr>
        </p:nvSpPr>
        <p:spPr>
          <a:xfrm>
            <a:off x="351450" y="2323100"/>
            <a:ext cx="13762500" cy="5181900"/>
          </a:xfrm>
          <a:prstGeom prst="rect">
            <a:avLst/>
          </a:prstGeom>
          <a:noFill/>
          <a:ln>
            <a:noFill/>
          </a:ln>
        </p:spPr>
        <p:txBody>
          <a:bodyPr anchorCtr="0" anchor="t" bIns="45700" lIns="91425" spcFirstLastPara="1" rIns="91425" wrap="square" tIns="45700">
            <a:normAutofit lnSpcReduction="20000"/>
          </a:bodyPr>
          <a:lstStyle/>
          <a:p>
            <a:pPr indent="-274320" lvl="0" marL="274320" rtl="0" algn="l">
              <a:lnSpc>
                <a:spcPct val="120000"/>
              </a:lnSpc>
              <a:spcBef>
                <a:spcPts val="0"/>
              </a:spcBef>
              <a:spcAft>
                <a:spcPts val="0"/>
              </a:spcAft>
              <a:buClr>
                <a:schemeClr val="lt1"/>
              </a:buClr>
              <a:buSzPts val="2400"/>
              <a:buChar char="•"/>
            </a:pPr>
            <a:r>
              <a:rPr b="1" lang="en-US"/>
              <a:t>Gaussian Mixture Models (GMMs)</a:t>
            </a:r>
            <a:r>
              <a:rPr lang="en-US"/>
              <a:t> are probabilistic models that assume all the data points are generated from a mixture of several Gaussian distributions with unknown parameters. </a:t>
            </a:r>
            <a:endParaRPr/>
          </a:p>
          <a:p>
            <a:pPr indent="0" lvl="0" marL="274320" rtl="0" algn="l">
              <a:lnSpc>
                <a:spcPct val="120000"/>
              </a:lnSpc>
              <a:spcBef>
                <a:spcPts val="0"/>
              </a:spcBef>
              <a:spcAft>
                <a:spcPts val="0"/>
              </a:spcAft>
              <a:buNone/>
            </a:pPr>
            <a:r>
              <a:t/>
            </a:r>
            <a:endParaRPr/>
          </a:p>
          <a:p>
            <a:pPr indent="-274320" lvl="0" marL="274320" rtl="0" algn="l">
              <a:lnSpc>
                <a:spcPct val="120000"/>
              </a:lnSpc>
              <a:spcBef>
                <a:spcPts val="0"/>
              </a:spcBef>
              <a:spcAft>
                <a:spcPts val="0"/>
              </a:spcAft>
              <a:buClr>
                <a:schemeClr val="lt1"/>
              </a:buClr>
              <a:buSzPts val="2400"/>
              <a:buChar char="•"/>
            </a:pPr>
            <a:r>
              <a:rPr lang="en-US"/>
              <a:t>In the context of anomaly detection, GMMs can be used to model the distribution of normal (non-fraudulent) transactions. Once the model is trained, transactions that have a low probability under the model can be flagged as anomalies, which may indicate fraudulent activity.</a:t>
            </a:r>
            <a:endParaRPr/>
          </a:p>
          <a:p>
            <a:pPr indent="0" lvl="0" marL="274320" rtl="0" algn="l">
              <a:lnSpc>
                <a:spcPct val="120000"/>
              </a:lnSpc>
              <a:spcBef>
                <a:spcPts val="0"/>
              </a:spcBef>
              <a:spcAft>
                <a:spcPts val="0"/>
              </a:spcAft>
              <a:buNone/>
            </a:pPr>
            <a:r>
              <a:t/>
            </a:r>
            <a:endParaRPr/>
          </a:p>
          <a:p>
            <a:pPr indent="-274320" lvl="0" marL="274320" rtl="0" algn="l">
              <a:lnSpc>
                <a:spcPct val="115000"/>
              </a:lnSpc>
              <a:spcBef>
                <a:spcPts val="1200"/>
              </a:spcBef>
              <a:spcAft>
                <a:spcPts val="0"/>
              </a:spcAft>
              <a:buSzPts val="1800"/>
              <a:buChar char="•"/>
            </a:pPr>
            <a:r>
              <a:rPr lang="en-US"/>
              <a:t>Use the Expectation-Maximization (EM) algorithm to fit a GMM to the dataset. The EM algorithm iteratively performs two steps:</a:t>
            </a:r>
            <a:endParaRPr/>
          </a:p>
          <a:p>
            <a:pPr indent="-274320" lvl="1" marL="822960" rtl="0" algn="l">
              <a:lnSpc>
                <a:spcPct val="115000"/>
              </a:lnSpc>
              <a:spcBef>
                <a:spcPts val="0"/>
              </a:spcBef>
              <a:spcAft>
                <a:spcPts val="0"/>
              </a:spcAft>
              <a:buSzPts val="1800"/>
              <a:buChar char="•"/>
            </a:pPr>
            <a:r>
              <a:rPr lang="en-US"/>
              <a:t>Expectation (E) Step: Calculate the probability that each data point belongs to each Gaussian component.</a:t>
            </a:r>
            <a:endParaRPr/>
          </a:p>
          <a:p>
            <a:pPr indent="-274320" lvl="1" marL="822960" rtl="0" algn="l">
              <a:lnSpc>
                <a:spcPct val="115000"/>
              </a:lnSpc>
              <a:spcBef>
                <a:spcPts val="0"/>
              </a:spcBef>
              <a:spcAft>
                <a:spcPts val="0"/>
              </a:spcAft>
              <a:buSzPts val="1800"/>
              <a:buChar char="•"/>
            </a:pPr>
            <a:r>
              <a:rPr lang="en-US"/>
              <a:t>Maximization (M) Step: Update the parameters of the Gaussian components to maximize the likelihood of the data given the currently assigned probabilities.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g2d6c4c08467_0_2"/>
          <p:cNvSpPr txBox="1"/>
          <p:nvPr>
            <p:ph type="title"/>
          </p:nvPr>
        </p:nvSpPr>
        <p:spPr>
          <a:xfrm>
            <a:off x="1102955" y="783721"/>
            <a:ext cx="12424500" cy="15915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Implementation</a:t>
            </a:r>
            <a:endParaRPr/>
          </a:p>
        </p:txBody>
      </p:sp>
      <p:sp>
        <p:nvSpPr>
          <p:cNvPr id="256" name="Google Shape;256;g2d6c4c08467_0_2"/>
          <p:cNvSpPr txBox="1"/>
          <p:nvPr>
            <p:ph idx="1" type="body"/>
          </p:nvPr>
        </p:nvSpPr>
        <p:spPr>
          <a:xfrm>
            <a:off x="1102954" y="2567477"/>
            <a:ext cx="12424500" cy="4434300"/>
          </a:xfrm>
          <a:prstGeom prst="rect">
            <a:avLst/>
          </a:prstGeom>
        </p:spPr>
        <p:txBody>
          <a:bodyPr anchorCtr="0" anchor="t" bIns="45700" lIns="91425" spcFirstLastPara="1" rIns="91425" wrap="square" tIns="45700">
            <a:normAutofit/>
          </a:bodyPr>
          <a:lstStyle/>
          <a:p>
            <a:pPr indent="-342900" lvl="0" marL="457200" rtl="0" algn="l">
              <a:spcBef>
                <a:spcPts val="1200"/>
              </a:spcBef>
              <a:spcAft>
                <a:spcPts val="0"/>
              </a:spcAft>
              <a:buSzPts val="1800"/>
              <a:buChar char="❖"/>
            </a:pPr>
            <a:r>
              <a:rPr lang="en-US"/>
              <a:t>Balancing the Dataset Using SMOTE</a:t>
            </a:r>
            <a:endParaRPr/>
          </a:p>
          <a:p>
            <a:pPr indent="-342900" lvl="0" marL="457200" rtl="0" algn="l">
              <a:spcBef>
                <a:spcPts val="0"/>
              </a:spcBef>
              <a:spcAft>
                <a:spcPts val="0"/>
              </a:spcAft>
              <a:buSzPts val="1800"/>
              <a:buChar char="❖"/>
            </a:pPr>
            <a:r>
              <a:rPr lang="en-US"/>
              <a:t>Initializing and Training the Gaussian Mixture Model (GMM)</a:t>
            </a:r>
            <a:endParaRPr/>
          </a:p>
          <a:p>
            <a:pPr indent="-342900" lvl="0" marL="457200" rtl="0" algn="l">
              <a:lnSpc>
                <a:spcPct val="115000"/>
              </a:lnSpc>
              <a:spcBef>
                <a:spcPts val="0"/>
              </a:spcBef>
              <a:spcAft>
                <a:spcPts val="0"/>
              </a:spcAft>
              <a:buSzPts val="1800"/>
              <a:buChar char="❖"/>
            </a:pPr>
            <a:r>
              <a:rPr lang="en-US"/>
              <a:t>Predicting Probabilities</a:t>
            </a:r>
            <a:endParaRPr/>
          </a:p>
          <a:p>
            <a:pPr indent="-342900" lvl="0" marL="457200" rtl="0" algn="l">
              <a:spcBef>
                <a:spcPts val="0"/>
              </a:spcBef>
              <a:spcAft>
                <a:spcPts val="0"/>
              </a:spcAft>
              <a:buSzPts val="1800"/>
              <a:buChar char="❖"/>
            </a:pPr>
            <a:r>
              <a:rPr lang="en-US"/>
              <a:t>Adjusting Threshold for Binary Predictions</a:t>
            </a:r>
            <a:endParaRPr/>
          </a:p>
          <a:p>
            <a:pPr indent="-342900" lvl="0" marL="457200" rtl="0" algn="l">
              <a:spcBef>
                <a:spcPts val="0"/>
              </a:spcBef>
              <a:spcAft>
                <a:spcPts val="0"/>
              </a:spcAft>
              <a:buSzPts val="1800"/>
              <a:buChar char="❖"/>
            </a:pPr>
            <a:r>
              <a:rPr lang="en-US"/>
              <a:t>Evaluated the Model</a:t>
            </a:r>
            <a:endParaRPr/>
          </a:p>
          <a:p>
            <a:pPr indent="0" lvl="0" marL="0" rtl="0" algn="l">
              <a:spcBef>
                <a:spcPts val="120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8"/>
          <p:cNvSpPr txBox="1"/>
          <p:nvPr>
            <p:ph type="title"/>
          </p:nvPr>
        </p:nvSpPr>
        <p:spPr>
          <a:xfrm>
            <a:off x="1096555" y="731521"/>
            <a:ext cx="12424513" cy="1591585"/>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4000"/>
              <a:buFont typeface="Bookman Old Style"/>
              <a:buNone/>
            </a:pPr>
            <a:r>
              <a:rPr lang="en-US"/>
              <a:t>PRINCIPAL COMPONENT ANALYSIS (PCA)</a:t>
            </a:r>
            <a:endParaRPr/>
          </a:p>
        </p:txBody>
      </p:sp>
      <p:sp>
        <p:nvSpPr>
          <p:cNvPr id="262" name="Google Shape;262;p8"/>
          <p:cNvSpPr txBox="1"/>
          <p:nvPr>
            <p:ph idx="1" type="body"/>
          </p:nvPr>
        </p:nvSpPr>
        <p:spPr>
          <a:xfrm>
            <a:off x="1096550" y="2233550"/>
            <a:ext cx="12424500" cy="5491800"/>
          </a:xfrm>
          <a:prstGeom prst="rect">
            <a:avLst/>
          </a:prstGeom>
          <a:noFill/>
          <a:ln>
            <a:noFill/>
          </a:ln>
        </p:spPr>
        <p:txBody>
          <a:bodyPr anchorCtr="0" anchor="t" bIns="45700" lIns="91425" spcFirstLastPara="1" rIns="91425" wrap="square" tIns="45700">
            <a:noAutofit/>
          </a:bodyPr>
          <a:lstStyle/>
          <a:p>
            <a:pPr indent="-236220" lvl="0" marL="274320" rtl="0" algn="l">
              <a:lnSpc>
                <a:spcPct val="115000"/>
              </a:lnSpc>
              <a:spcBef>
                <a:spcPts val="0"/>
              </a:spcBef>
              <a:spcAft>
                <a:spcPts val="0"/>
              </a:spcAft>
              <a:buClr>
                <a:schemeClr val="lt1"/>
              </a:buClr>
              <a:buSzPts val="1800"/>
              <a:buChar char="●"/>
            </a:pPr>
            <a:r>
              <a:rPr lang="en-US" sz="1800"/>
              <a:t>Principal Component Analysis (PCA) reduces the dimensionality of the data and reconstructs it. Anomalies are identified as transactions with high reconstruction error, exceeding a defined threshold.</a:t>
            </a:r>
            <a:endParaRPr sz="1800"/>
          </a:p>
          <a:p>
            <a:pPr indent="0" lvl="0" marL="274320" rtl="0" algn="l">
              <a:lnSpc>
                <a:spcPct val="115000"/>
              </a:lnSpc>
              <a:spcBef>
                <a:spcPts val="0"/>
              </a:spcBef>
              <a:spcAft>
                <a:spcPts val="0"/>
              </a:spcAft>
              <a:buNone/>
            </a:pPr>
            <a:r>
              <a:t/>
            </a:r>
            <a:endParaRPr sz="1800"/>
          </a:p>
          <a:p>
            <a:pPr indent="-274320" lvl="1" marL="822960" rtl="0" algn="l">
              <a:lnSpc>
                <a:spcPct val="115000"/>
              </a:lnSpc>
              <a:spcBef>
                <a:spcPts val="0"/>
              </a:spcBef>
              <a:spcAft>
                <a:spcPts val="0"/>
              </a:spcAft>
              <a:buSzPts val="1800"/>
              <a:buChar char="○"/>
            </a:pPr>
            <a:r>
              <a:rPr lang="en-US" sz="1800"/>
              <a:t>Dimensionality Reduction: PCA reduces the dimensionality of the data while retaining the maximum variance. This minimizes noise and focuses on the most important features. </a:t>
            </a:r>
            <a:endParaRPr sz="1800"/>
          </a:p>
          <a:p>
            <a:pPr indent="0" lvl="0" marL="822960" rtl="0" algn="l">
              <a:lnSpc>
                <a:spcPct val="115000"/>
              </a:lnSpc>
              <a:spcBef>
                <a:spcPts val="0"/>
              </a:spcBef>
              <a:spcAft>
                <a:spcPts val="0"/>
              </a:spcAft>
              <a:buNone/>
            </a:pPr>
            <a:r>
              <a:t/>
            </a:r>
            <a:endParaRPr sz="1800"/>
          </a:p>
          <a:p>
            <a:pPr indent="-274320" lvl="1" marL="822960" rtl="0" algn="l">
              <a:lnSpc>
                <a:spcPct val="115000"/>
              </a:lnSpc>
              <a:spcBef>
                <a:spcPts val="0"/>
              </a:spcBef>
              <a:spcAft>
                <a:spcPts val="0"/>
              </a:spcAft>
              <a:buSzPts val="1800"/>
              <a:buChar char="○"/>
            </a:pPr>
            <a:r>
              <a:rPr lang="en-US" sz="1800"/>
              <a:t>Training and Transformation: PCA applied to the training dataset to learn the principal components. Transformed both training and testing data using the learned components. </a:t>
            </a:r>
            <a:endParaRPr sz="1800"/>
          </a:p>
          <a:p>
            <a:pPr indent="0" lvl="0" marL="822960" rtl="0" algn="l">
              <a:lnSpc>
                <a:spcPct val="115000"/>
              </a:lnSpc>
              <a:spcBef>
                <a:spcPts val="0"/>
              </a:spcBef>
              <a:spcAft>
                <a:spcPts val="0"/>
              </a:spcAft>
              <a:buNone/>
            </a:pPr>
            <a:r>
              <a:t/>
            </a:r>
            <a:endParaRPr sz="1800"/>
          </a:p>
          <a:p>
            <a:pPr indent="-274320" lvl="1" marL="822960" rtl="0" algn="l">
              <a:lnSpc>
                <a:spcPct val="115000"/>
              </a:lnSpc>
              <a:spcBef>
                <a:spcPts val="0"/>
              </a:spcBef>
              <a:spcAft>
                <a:spcPts val="0"/>
              </a:spcAft>
              <a:buSzPts val="1800"/>
              <a:buChar char="○"/>
            </a:pPr>
            <a:r>
              <a:rPr lang="en-US" sz="1800"/>
              <a:t>Data Reconstruction: Reconstructed the test data using the principal components. Computed reconstruction errors as the difference between original and reconstructed data. </a:t>
            </a:r>
            <a:endParaRPr sz="1800"/>
          </a:p>
          <a:p>
            <a:pPr indent="0" lvl="0" marL="822960" rtl="0" algn="l">
              <a:lnSpc>
                <a:spcPct val="115000"/>
              </a:lnSpc>
              <a:spcBef>
                <a:spcPts val="0"/>
              </a:spcBef>
              <a:spcAft>
                <a:spcPts val="0"/>
              </a:spcAft>
              <a:buNone/>
            </a:pPr>
            <a:r>
              <a:t/>
            </a:r>
            <a:endParaRPr sz="1800"/>
          </a:p>
          <a:p>
            <a:pPr indent="-274320" lvl="1" marL="822960" rtl="0" algn="l">
              <a:lnSpc>
                <a:spcPct val="115000"/>
              </a:lnSpc>
              <a:spcBef>
                <a:spcPts val="0"/>
              </a:spcBef>
              <a:spcAft>
                <a:spcPts val="0"/>
              </a:spcAft>
              <a:buSzPts val="1800"/>
              <a:buChar char="○"/>
            </a:pPr>
            <a:r>
              <a:rPr lang="en-US" sz="1800"/>
              <a:t>Anomaly Detection Threshold: Set a threshold at the 95th percentile of reconstruction errors. Transactions exceeding this threshold were classified as anomalies. </a:t>
            </a:r>
            <a:endParaRPr sz="1800"/>
          </a:p>
          <a:p>
            <a:pPr indent="0" lvl="0" marL="822960" rtl="0" algn="l">
              <a:lnSpc>
                <a:spcPct val="115000"/>
              </a:lnSpc>
              <a:spcBef>
                <a:spcPts val="0"/>
              </a:spcBef>
              <a:spcAft>
                <a:spcPts val="0"/>
              </a:spcAft>
              <a:buNone/>
            </a:pPr>
            <a:r>
              <a:t/>
            </a:r>
            <a:endParaRPr sz="1800"/>
          </a:p>
          <a:p>
            <a:pPr indent="-274320" lvl="1" marL="822960" rtl="0" algn="l">
              <a:lnSpc>
                <a:spcPct val="115000"/>
              </a:lnSpc>
              <a:spcBef>
                <a:spcPts val="0"/>
              </a:spcBef>
              <a:spcAft>
                <a:spcPts val="0"/>
              </a:spcAft>
              <a:buSzPts val="1800"/>
              <a:buChar char="○"/>
            </a:pPr>
            <a:r>
              <a:rPr lang="en-US" sz="1800"/>
              <a:t>Performance Evaluation: Evaluated the model using a confusion matrix, classification report, and ROC-AUC score. Key metrics included precision, recall, F1-score, and overall accuracy.</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Damask">
  <a:themeElements>
    <a:clrScheme name="Damask">
      <a:dk1>
        <a:srgbClr val="000000"/>
      </a:dk1>
      <a:lt1>
        <a:srgbClr val="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2024-12-12T13:25:33Z</dcterms:created>
  <dc:creator>PptxGenJS</dc:creator>
</cp:coreProperties>
</file>